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695" r:id="rId6"/>
    <p:sldMasterId id="2147483683" r:id="rId7"/>
  </p:sldMasterIdLst>
  <p:notesMasterIdLst>
    <p:notesMasterId r:id="rId32"/>
  </p:notesMasterIdLst>
  <p:sldIdLst>
    <p:sldId id="256" r:id="rId8"/>
    <p:sldId id="258" r:id="rId9"/>
    <p:sldId id="286" r:id="rId10"/>
    <p:sldId id="285" r:id="rId11"/>
    <p:sldId id="261" r:id="rId12"/>
    <p:sldId id="284" r:id="rId13"/>
    <p:sldId id="283" r:id="rId14"/>
    <p:sldId id="264" r:id="rId15"/>
    <p:sldId id="279" r:id="rId16"/>
    <p:sldId id="280" r:id="rId17"/>
    <p:sldId id="281" r:id="rId18"/>
    <p:sldId id="278" r:id="rId19"/>
    <p:sldId id="271" r:id="rId20"/>
    <p:sldId id="272" r:id="rId21"/>
    <p:sldId id="273" r:id="rId22"/>
    <p:sldId id="274" r:id="rId23"/>
    <p:sldId id="275" r:id="rId24"/>
    <p:sldId id="276" r:id="rId25"/>
    <p:sldId id="277" r:id="rId26"/>
    <p:sldId id="257" r:id="rId27"/>
    <p:sldId id="269" r:id="rId28"/>
    <p:sldId id="265" r:id="rId29"/>
    <p:sldId id="267" r:id="rId30"/>
    <p:sldId id="266" r:id="rId31"/>
  </p:sldIdLst>
  <p:sldSz cx="12192000" cy="6858000"/>
  <p:notesSz cx="9926638" cy="67976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621A83-996C-482A-AB72-BD5828373D13}" v="60" dt="2022-01-19T14:44:33.25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6E621A83-996C-482A-AB72-BD5828373D13}"/>
    <pc:docChg chg="undo redo custSel addSld delSld modSld sldOrd addMainMaster modNotesMaster">
      <pc:chgData name="Pascalle Cup" userId="abbe84a0-611b-406e-b251-e8b4b71c069a" providerId="ADAL" clId="{6E621A83-996C-482A-AB72-BD5828373D13}" dt="2022-01-19T14:45:08.876" v="1859" actId="14100"/>
      <pc:docMkLst>
        <pc:docMk/>
      </pc:docMkLst>
      <pc:sldChg chg="addSp delSp modSp mod setBg addAnim delDesignElem">
        <pc:chgData name="Pascalle Cup" userId="abbe84a0-611b-406e-b251-e8b4b71c069a" providerId="ADAL" clId="{6E621A83-996C-482A-AB72-BD5828373D13}" dt="2022-01-19T14:10:57.215" v="1847"/>
        <pc:sldMkLst>
          <pc:docMk/>
          <pc:sldMk cId="1923942827" sldId="256"/>
        </pc:sldMkLst>
        <pc:spChg chg="mod">
          <ac:chgData name="Pascalle Cup" userId="abbe84a0-611b-406e-b251-e8b4b71c069a" providerId="ADAL" clId="{6E621A83-996C-482A-AB72-BD5828373D13}" dt="2022-01-19T14:10:57.215" v="1847"/>
          <ac:spMkLst>
            <pc:docMk/>
            <pc:sldMk cId="1923942827" sldId="256"/>
            <ac:spMk id="2" creationId="{F3D8DAA8-689D-48B2-9655-FE1EF583C4D1}"/>
          </ac:spMkLst>
        </pc:spChg>
        <pc:spChg chg="mod">
          <ac:chgData name="Pascalle Cup" userId="abbe84a0-611b-406e-b251-e8b4b71c069a" providerId="ADAL" clId="{6E621A83-996C-482A-AB72-BD5828373D13}" dt="2022-01-19T13:40:02.263" v="971" actId="20577"/>
          <ac:spMkLst>
            <pc:docMk/>
            <pc:sldMk cId="1923942827" sldId="256"/>
            <ac:spMk id="3" creationId="{D9A22747-FCC7-4B73-838E-EDB68E44FF65}"/>
          </ac:spMkLst>
        </pc:spChg>
        <pc:spChg chg="add del">
          <ac:chgData name="Pascalle Cup" userId="abbe84a0-611b-406e-b251-e8b4b71c069a" providerId="ADAL" clId="{6E621A83-996C-482A-AB72-BD5828373D13}" dt="2022-01-19T14:10:57.215" v="1847"/>
          <ac:spMkLst>
            <pc:docMk/>
            <pc:sldMk cId="1923942827" sldId="256"/>
            <ac:spMk id="8" creationId="{FFD48BC7-DC40-47DE-87EE-9F4B6ECB9ABB}"/>
          </ac:spMkLst>
        </pc:spChg>
        <pc:spChg chg="add del">
          <ac:chgData name="Pascalle Cup" userId="abbe84a0-611b-406e-b251-e8b4b71c069a" providerId="ADAL" clId="{6E621A83-996C-482A-AB72-BD5828373D13}" dt="2022-01-19T14:10:57.215" v="1847"/>
          <ac:spMkLst>
            <pc:docMk/>
            <pc:sldMk cId="1923942827" sldId="256"/>
            <ac:spMk id="10" creationId="{E502BBC7-2C76-46F3-BC24-5985BC13DB88}"/>
          </ac:spMkLst>
        </pc:spChg>
        <pc:spChg chg="add del">
          <ac:chgData name="Pascalle Cup" userId="abbe84a0-611b-406e-b251-e8b4b71c069a" providerId="ADAL" clId="{6E621A83-996C-482A-AB72-BD5828373D13}" dt="2022-01-19T14:10:57.215" v="1847"/>
          <ac:spMkLst>
            <pc:docMk/>
            <pc:sldMk cId="1923942827" sldId="256"/>
            <ac:spMk id="12" creationId="{C7F28D52-2A5F-4D23-81AE-7CB8B591C7AF}"/>
          </ac:spMkLst>
        </pc:spChg>
        <pc:spChg chg="add del">
          <ac:chgData name="Pascalle Cup" userId="abbe84a0-611b-406e-b251-e8b4b71c069a" providerId="ADAL" clId="{6E621A83-996C-482A-AB72-BD5828373D13}" dt="2022-01-19T14:10:57.215" v="1847"/>
          <ac:spMkLst>
            <pc:docMk/>
            <pc:sldMk cId="1923942827" sldId="256"/>
            <ac:spMk id="14" creationId="{3629484E-3792-4B3D-89AD-7C8A1ED0E0D4}"/>
          </ac:spMkLst>
        </pc:spChg>
      </pc:sldChg>
      <pc:sldChg chg="addSp modSp mod modAnim">
        <pc:chgData name="Pascalle Cup" userId="abbe84a0-611b-406e-b251-e8b4b71c069a" providerId="ADAL" clId="{6E621A83-996C-482A-AB72-BD5828373D13}" dt="2022-01-19T14:09:15.349" v="1814" actId="20577"/>
        <pc:sldMkLst>
          <pc:docMk/>
          <pc:sldMk cId="4143852601" sldId="257"/>
        </pc:sldMkLst>
        <pc:spChg chg="add mod">
          <ac:chgData name="Pascalle Cup" userId="abbe84a0-611b-406e-b251-e8b4b71c069a" providerId="ADAL" clId="{6E621A83-996C-482A-AB72-BD5828373D13}" dt="2022-01-19T14:09:15.349" v="1814" actId="20577"/>
          <ac:spMkLst>
            <pc:docMk/>
            <pc:sldMk cId="4143852601" sldId="257"/>
            <ac:spMk id="6" creationId="{E3B4C3AE-BC5F-4231-8241-CF3A2F294149}"/>
          </ac:spMkLst>
        </pc:spChg>
        <pc:spChg chg="add mod">
          <ac:chgData name="Pascalle Cup" userId="abbe84a0-611b-406e-b251-e8b4b71c069a" providerId="ADAL" clId="{6E621A83-996C-482A-AB72-BD5828373D13}" dt="2022-01-16T20:51:54.973" v="781" actId="208"/>
          <ac:spMkLst>
            <pc:docMk/>
            <pc:sldMk cId="4143852601" sldId="257"/>
            <ac:spMk id="7" creationId="{C71EFAF1-7AF4-437E-9874-8D038CC6CE0F}"/>
          </ac:spMkLst>
        </pc:spChg>
        <pc:spChg chg="add mod">
          <ac:chgData name="Pascalle Cup" userId="abbe84a0-611b-406e-b251-e8b4b71c069a" providerId="ADAL" clId="{6E621A83-996C-482A-AB72-BD5828373D13}" dt="2022-01-16T20:50:48.910" v="755" actId="1076"/>
          <ac:spMkLst>
            <pc:docMk/>
            <pc:sldMk cId="4143852601" sldId="257"/>
            <ac:spMk id="8" creationId="{22EB9FDD-1F17-4B02-824E-0275E33C21A7}"/>
          </ac:spMkLst>
        </pc:spChg>
        <pc:spChg chg="add mod">
          <ac:chgData name="Pascalle Cup" userId="abbe84a0-611b-406e-b251-e8b4b71c069a" providerId="ADAL" clId="{6E621A83-996C-482A-AB72-BD5828373D13}" dt="2022-01-16T20:51:47.490" v="780" actId="207"/>
          <ac:spMkLst>
            <pc:docMk/>
            <pc:sldMk cId="4143852601" sldId="257"/>
            <ac:spMk id="9" creationId="{F369B722-E570-47A5-B183-1B2B15A2095C}"/>
          </ac:spMkLst>
        </pc:spChg>
        <pc:graphicFrameChg chg="modGraphic">
          <ac:chgData name="Pascalle Cup" userId="abbe84a0-611b-406e-b251-e8b4b71c069a" providerId="ADAL" clId="{6E621A83-996C-482A-AB72-BD5828373D13}" dt="2022-01-16T20:43:00.773" v="556" actId="207"/>
          <ac:graphicFrameMkLst>
            <pc:docMk/>
            <pc:sldMk cId="4143852601" sldId="257"/>
            <ac:graphicFrameMk id="2" creationId="{12FB7893-3538-4D32-812F-DAB8051A801B}"/>
          </ac:graphicFrameMkLst>
        </pc:graphicFrameChg>
        <pc:graphicFrameChg chg="modGraphic">
          <ac:chgData name="Pascalle Cup" userId="abbe84a0-611b-406e-b251-e8b4b71c069a" providerId="ADAL" clId="{6E621A83-996C-482A-AB72-BD5828373D13}" dt="2022-01-16T20:50:06.525" v="730" actId="207"/>
          <ac:graphicFrameMkLst>
            <pc:docMk/>
            <pc:sldMk cId="4143852601" sldId="257"/>
            <ac:graphicFrameMk id="3" creationId="{2E68311A-1516-45DC-9C8B-680C6FB0F9B1}"/>
          </ac:graphicFrameMkLst>
        </pc:graphicFrameChg>
        <pc:graphicFrameChg chg="modGraphic">
          <ac:chgData name="Pascalle Cup" userId="abbe84a0-611b-406e-b251-e8b4b71c069a" providerId="ADAL" clId="{6E621A83-996C-482A-AB72-BD5828373D13}" dt="2022-01-16T20:51:08.911" v="759" actId="113"/>
          <ac:graphicFrameMkLst>
            <pc:docMk/>
            <pc:sldMk cId="4143852601" sldId="257"/>
            <ac:graphicFrameMk id="5" creationId="{41CAEA71-F90A-4ACB-BB11-DA00E589F594}"/>
          </ac:graphicFrameMkLst>
        </pc:graphicFrameChg>
      </pc:sldChg>
      <pc:sldChg chg="modSp mod">
        <pc:chgData name="Pascalle Cup" userId="abbe84a0-611b-406e-b251-e8b4b71c069a" providerId="ADAL" clId="{6E621A83-996C-482A-AB72-BD5828373D13}" dt="2022-01-19T14:10:57.215" v="1847"/>
        <pc:sldMkLst>
          <pc:docMk/>
          <pc:sldMk cId="3113000813" sldId="258"/>
        </pc:sldMkLst>
        <pc:spChg chg="mod">
          <ac:chgData name="Pascalle Cup" userId="abbe84a0-611b-406e-b251-e8b4b71c069a" providerId="ADAL" clId="{6E621A83-996C-482A-AB72-BD5828373D13}" dt="2022-01-16T20:26:11.991" v="25" actId="1076"/>
          <ac:spMkLst>
            <pc:docMk/>
            <pc:sldMk cId="3113000813" sldId="258"/>
            <ac:spMk id="8" creationId="{6F6C2013-335F-4397-A755-653350D02EE0}"/>
          </ac:spMkLst>
        </pc:spChg>
        <pc:spChg chg="mod">
          <ac:chgData name="Pascalle Cup" userId="abbe84a0-611b-406e-b251-e8b4b71c069a" providerId="ADAL" clId="{6E621A83-996C-482A-AB72-BD5828373D13}" dt="2022-01-19T14:08:42.407" v="1804" actId="6549"/>
          <ac:spMkLst>
            <pc:docMk/>
            <pc:sldMk cId="3113000813" sldId="258"/>
            <ac:spMk id="14" creationId="{F3B8FBE5-1B9F-4135-AF68-9F75B04143E6}"/>
          </ac:spMkLst>
        </pc:spChg>
        <pc:graphicFrameChg chg="mod">
          <ac:chgData name="Pascalle Cup" userId="abbe84a0-611b-406e-b251-e8b4b71c069a" providerId="ADAL" clId="{6E621A83-996C-482A-AB72-BD5828373D13}" dt="2022-01-19T14:10:57.215" v="1847"/>
          <ac:graphicFrameMkLst>
            <pc:docMk/>
            <pc:sldMk cId="3113000813" sldId="258"/>
            <ac:graphicFrameMk id="7" creationId="{E301E4D4-09EB-42FE-AC70-36D3DFBAE62B}"/>
          </ac:graphicFrameMkLst>
        </pc:graphicFrameChg>
        <pc:picChg chg="mod">
          <ac:chgData name="Pascalle Cup" userId="abbe84a0-611b-406e-b251-e8b4b71c069a" providerId="ADAL" clId="{6E621A83-996C-482A-AB72-BD5828373D13}" dt="2022-01-16T20:26:09.918" v="24" actId="1076"/>
          <ac:picMkLst>
            <pc:docMk/>
            <pc:sldMk cId="3113000813" sldId="258"/>
            <ac:picMk id="9" creationId="{D97B8CFA-CDB8-40FD-96FE-27726BF102A7}"/>
          </ac:picMkLst>
        </pc:picChg>
      </pc:sldChg>
      <pc:sldChg chg="del">
        <pc:chgData name="Pascalle Cup" userId="abbe84a0-611b-406e-b251-e8b4b71c069a" providerId="ADAL" clId="{6E621A83-996C-482A-AB72-BD5828373D13}" dt="2022-01-19T13:40:14.817" v="972" actId="47"/>
        <pc:sldMkLst>
          <pc:docMk/>
          <pc:sldMk cId="236467348" sldId="259"/>
        </pc:sldMkLst>
      </pc:sldChg>
      <pc:sldChg chg="del">
        <pc:chgData name="Pascalle Cup" userId="abbe84a0-611b-406e-b251-e8b4b71c069a" providerId="ADAL" clId="{6E621A83-996C-482A-AB72-BD5828373D13}" dt="2022-01-19T13:38:15.422" v="958" actId="2696"/>
        <pc:sldMkLst>
          <pc:docMk/>
          <pc:sldMk cId="3697460241" sldId="260"/>
        </pc:sldMkLst>
      </pc:sldChg>
      <pc:sldChg chg="addSp modSp del mod modAnim">
        <pc:chgData name="Pascalle Cup" userId="abbe84a0-611b-406e-b251-e8b4b71c069a" providerId="ADAL" clId="{6E621A83-996C-482A-AB72-BD5828373D13}" dt="2022-01-19T13:38:15.422" v="958" actId="2696"/>
        <pc:sldMkLst>
          <pc:docMk/>
          <pc:sldMk cId="192747205" sldId="261"/>
        </pc:sldMkLst>
        <pc:spChg chg="add mod">
          <ac:chgData name="Pascalle Cup" userId="abbe84a0-611b-406e-b251-e8b4b71c069a" providerId="ADAL" clId="{6E621A83-996C-482A-AB72-BD5828373D13}" dt="2022-01-16T20:41:04.670" v="496" actId="1076"/>
          <ac:spMkLst>
            <pc:docMk/>
            <pc:sldMk cId="192747205" sldId="261"/>
            <ac:spMk id="2" creationId="{491DD9A7-2467-43B6-B204-55EE1B556C1B}"/>
          </ac:spMkLst>
        </pc:spChg>
        <pc:spChg chg="mod">
          <ac:chgData name="Pascalle Cup" userId="abbe84a0-611b-406e-b251-e8b4b71c069a" providerId="ADAL" clId="{6E621A83-996C-482A-AB72-BD5828373D13}" dt="2022-01-16T20:40:43.096" v="492" actId="21"/>
          <ac:spMkLst>
            <pc:docMk/>
            <pc:sldMk cId="192747205" sldId="261"/>
            <ac:spMk id="6" creationId="{3891A2ED-E66F-43A0-9EEE-4CFD8BE9D76B}"/>
          </ac:spMkLst>
        </pc:spChg>
      </pc:sldChg>
      <pc:sldChg chg="modSp mod">
        <pc:chgData name="Pascalle Cup" userId="abbe84a0-611b-406e-b251-e8b4b71c069a" providerId="ADAL" clId="{6E621A83-996C-482A-AB72-BD5828373D13}" dt="2022-01-19T14:45:08.876" v="1859" actId="14100"/>
        <pc:sldMkLst>
          <pc:docMk/>
          <pc:sldMk cId="2393274482" sldId="261"/>
        </pc:sldMkLst>
        <pc:spChg chg="mod">
          <ac:chgData name="Pascalle Cup" userId="abbe84a0-611b-406e-b251-e8b4b71c069a" providerId="ADAL" clId="{6E621A83-996C-482A-AB72-BD5828373D13}" dt="2022-01-19T14:44:59.291" v="1856" actId="1076"/>
          <ac:spMkLst>
            <pc:docMk/>
            <pc:sldMk cId="2393274482" sldId="261"/>
            <ac:spMk id="9" creationId="{00000000-0000-0000-0000-000000000000}"/>
          </ac:spMkLst>
        </pc:spChg>
        <pc:spChg chg="mod">
          <ac:chgData name="Pascalle Cup" userId="abbe84a0-611b-406e-b251-e8b4b71c069a" providerId="ADAL" clId="{6E621A83-996C-482A-AB72-BD5828373D13}" dt="2022-01-19T14:45:08.876" v="1859" actId="14100"/>
          <ac:spMkLst>
            <pc:docMk/>
            <pc:sldMk cId="2393274482" sldId="261"/>
            <ac:spMk id="20" creationId="{00000000-0000-0000-0000-000000000000}"/>
          </ac:spMkLst>
        </pc:spChg>
        <pc:spChg chg="mod">
          <ac:chgData name="Pascalle Cup" userId="abbe84a0-611b-406e-b251-e8b4b71c069a" providerId="ADAL" clId="{6E621A83-996C-482A-AB72-BD5828373D13}" dt="2022-01-19T14:45:01.691" v="1857" actId="1076"/>
          <ac:spMkLst>
            <pc:docMk/>
            <pc:sldMk cId="2393274482" sldId="261"/>
            <ac:spMk id="23" creationId="{00000000-0000-0000-0000-000000000000}"/>
          </ac:spMkLst>
        </pc:spChg>
        <pc:picChg chg="mod">
          <ac:chgData name="Pascalle Cup" userId="abbe84a0-611b-406e-b251-e8b4b71c069a" providerId="ADAL" clId="{6E621A83-996C-482A-AB72-BD5828373D13}" dt="2022-01-19T14:44:56.004" v="1855" actId="1076"/>
          <ac:picMkLst>
            <pc:docMk/>
            <pc:sldMk cId="2393274482" sldId="261"/>
            <ac:picMk id="22" creationId="{4CA5E31B-83E4-43CF-8C34-ABE2770FD672}"/>
          </ac:picMkLst>
        </pc:picChg>
      </pc:sldChg>
      <pc:sldChg chg="del">
        <pc:chgData name="Pascalle Cup" userId="abbe84a0-611b-406e-b251-e8b4b71c069a" providerId="ADAL" clId="{6E621A83-996C-482A-AB72-BD5828373D13}" dt="2022-01-19T13:38:15.422" v="958" actId="2696"/>
        <pc:sldMkLst>
          <pc:docMk/>
          <pc:sldMk cId="3769804536" sldId="262"/>
        </pc:sldMkLst>
      </pc:sldChg>
      <pc:sldChg chg="modSp del mod">
        <pc:chgData name="Pascalle Cup" userId="abbe84a0-611b-406e-b251-e8b4b71c069a" providerId="ADAL" clId="{6E621A83-996C-482A-AB72-BD5828373D13}" dt="2022-01-19T13:38:15.422" v="958" actId="2696"/>
        <pc:sldMkLst>
          <pc:docMk/>
          <pc:sldMk cId="930445263" sldId="263"/>
        </pc:sldMkLst>
        <pc:spChg chg="mod">
          <ac:chgData name="Pascalle Cup" userId="abbe84a0-611b-406e-b251-e8b4b71c069a" providerId="ADAL" clId="{6E621A83-996C-482A-AB72-BD5828373D13}" dt="2022-01-16T20:41:35.282" v="503" actId="20577"/>
          <ac:spMkLst>
            <pc:docMk/>
            <pc:sldMk cId="930445263" sldId="263"/>
            <ac:spMk id="2" creationId="{C18C2084-2FDF-4491-B84A-60CDF10A7CDE}"/>
          </ac:spMkLst>
        </pc:spChg>
      </pc:sldChg>
      <pc:sldChg chg="addSp delSp modSp mod delDesignElem">
        <pc:chgData name="Pascalle Cup" userId="abbe84a0-611b-406e-b251-e8b4b71c069a" providerId="ADAL" clId="{6E621A83-996C-482A-AB72-BD5828373D13}" dt="2022-01-19T14:10:57.215" v="1847"/>
        <pc:sldMkLst>
          <pc:docMk/>
          <pc:sldMk cId="1787715513" sldId="265"/>
        </pc:sldMkLst>
        <pc:spChg chg="mod">
          <ac:chgData name="Pascalle Cup" userId="abbe84a0-611b-406e-b251-e8b4b71c069a" providerId="ADAL" clId="{6E621A83-996C-482A-AB72-BD5828373D13}" dt="2022-01-19T14:09:23.368" v="1817" actId="20577"/>
          <ac:spMkLst>
            <pc:docMk/>
            <pc:sldMk cId="1787715513" sldId="265"/>
            <ac:spMk id="2" creationId="{9139536D-2AE1-4505-AFCD-4211E1FF29EC}"/>
          </ac:spMkLst>
        </pc:spChg>
        <pc:spChg chg="add del">
          <ac:chgData name="Pascalle Cup" userId="abbe84a0-611b-406e-b251-e8b4b71c069a" providerId="ADAL" clId="{6E621A83-996C-482A-AB72-BD5828373D13}" dt="2022-01-19T14:10:57.215" v="1847"/>
          <ac:spMkLst>
            <pc:docMk/>
            <pc:sldMk cId="1787715513" sldId="265"/>
            <ac:spMk id="9" creationId="{C1DD1A8A-57D5-4A81-AD04-532B043C5611}"/>
          </ac:spMkLst>
        </pc:spChg>
        <pc:spChg chg="add del">
          <ac:chgData name="Pascalle Cup" userId="abbe84a0-611b-406e-b251-e8b4b71c069a" providerId="ADAL" clId="{6E621A83-996C-482A-AB72-BD5828373D13}" dt="2022-01-19T14:10:57.215" v="1847"/>
          <ac:spMkLst>
            <pc:docMk/>
            <pc:sldMk cId="1787715513" sldId="265"/>
            <ac:spMk id="11" creationId="{007891EC-4501-44ED-A8C8-B11B6DB767AB}"/>
          </ac:spMkLst>
        </pc:spChg>
      </pc:sldChg>
      <pc:sldChg chg="modSp mod">
        <pc:chgData name="Pascalle Cup" userId="abbe84a0-611b-406e-b251-e8b4b71c069a" providerId="ADAL" clId="{6E621A83-996C-482A-AB72-BD5828373D13}" dt="2022-01-19T14:10:57.215" v="1847"/>
        <pc:sldMkLst>
          <pc:docMk/>
          <pc:sldMk cId="1210405767" sldId="266"/>
        </pc:sldMkLst>
        <pc:spChg chg="mod">
          <ac:chgData name="Pascalle Cup" userId="abbe84a0-611b-406e-b251-e8b4b71c069a" providerId="ADAL" clId="{6E621A83-996C-482A-AB72-BD5828373D13}" dt="2022-01-19T14:10:57.215" v="1847"/>
          <ac:spMkLst>
            <pc:docMk/>
            <pc:sldMk cId="1210405767" sldId="266"/>
            <ac:spMk id="2" creationId="{3EBAECD4-0732-453E-A2C5-987C0B7D0104}"/>
          </ac:spMkLst>
        </pc:spChg>
        <pc:spChg chg="mod">
          <ac:chgData name="Pascalle Cup" userId="abbe84a0-611b-406e-b251-e8b4b71c069a" providerId="ADAL" clId="{6E621A83-996C-482A-AB72-BD5828373D13}" dt="2022-01-19T14:10:57.215" v="1847"/>
          <ac:spMkLst>
            <pc:docMk/>
            <pc:sldMk cId="1210405767" sldId="266"/>
            <ac:spMk id="3" creationId="{5027E237-D56C-4B0A-90A5-C3D08C93AA27}"/>
          </ac:spMkLst>
        </pc:spChg>
      </pc:sldChg>
      <pc:sldChg chg="modSp mod">
        <pc:chgData name="Pascalle Cup" userId="abbe84a0-611b-406e-b251-e8b4b71c069a" providerId="ADAL" clId="{6E621A83-996C-482A-AB72-BD5828373D13}" dt="2022-01-19T14:10:57.215" v="1847"/>
        <pc:sldMkLst>
          <pc:docMk/>
          <pc:sldMk cId="1770814372" sldId="267"/>
        </pc:sldMkLst>
        <pc:spChg chg="mod">
          <ac:chgData name="Pascalle Cup" userId="abbe84a0-611b-406e-b251-e8b4b71c069a" providerId="ADAL" clId="{6E621A83-996C-482A-AB72-BD5828373D13}" dt="2022-01-19T14:10:57.215" v="1847"/>
          <ac:spMkLst>
            <pc:docMk/>
            <pc:sldMk cId="1770814372" sldId="267"/>
            <ac:spMk id="2" creationId="{2562E709-8534-43E4-BC61-CE59B3AA625C}"/>
          </ac:spMkLst>
        </pc:spChg>
      </pc:sldChg>
      <pc:sldChg chg="addSp modSp new del mod modAnim">
        <pc:chgData name="Pascalle Cup" userId="abbe84a0-611b-406e-b251-e8b4b71c069a" providerId="ADAL" clId="{6E621A83-996C-482A-AB72-BD5828373D13}" dt="2022-01-19T13:38:15.422" v="958" actId="2696"/>
        <pc:sldMkLst>
          <pc:docMk/>
          <pc:sldMk cId="959217988" sldId="268"/>
        </pc:sldMkLst>
        <pc:spChg chg="add mod">
          <ac:chgData name="Pascalle Cup" userId="abbe84a0-611b-406e-b251-e8b4b71c069a" providerId="ADAL" clId="{6E621A83-996C-482A-AB72-BD5828373D13}" dt="2022-01-16T20:39:21.727" v="375" actId="20577"/>
          <ac:spMkLst>
            <pc:docMk/>
            <pc:sldMk cId="959217988" sldId="268"/>
            <ac:spMk id="2" creationId="{CD7711BB-D659-4E83-95FF-0E79350C7FA5}"/>
          </ac:spMkLst>
        </pc:spChg>
        <pc:spChg chg="add mod">
          <ac:chgData name="Pascalle Cup" userId="abbe84a0-611b-406e-b251-e8b4b71c069a" providerId="ADAL" clId="{6E621A83-996C-482A-AB72-BD5828373D13}" dt="2022-01-16T20:41:48.582" v="506" actId="14100"/>
          <ac:spMkLst>
            <pc:docMk/>
            <pc:sldMk cId="959217988" sldId="268"/>
            <ac:spMk id="5" creationId="{4DA2DB5F-B5AA-4C25-AADD-92E753216673}"/>
          </ac:spMkLst>
        </pc:spChg>
        <pc:picChg chg="add mod modCrop">
          <ac:chgData name="Pascalle Cup" userId="abbe84a0-611b-406e-b251-e8b4b71c069a" providerId="ADAL" clId="{6E621A83-996C-482A-AB72-BD5828373D13}" dt="2022-01-16T20:38:47.686" v="373" actId="1076"/>
          <ac:picMkLst>
            <pc:docMk/>
            <pc:sldMk cId="959217988" sldId="268"/>
            <ac:picMk id="4" creationId="{6F844CBE-58EE-423F-A7FD-07645D195618}"/>
          </ac:picMkLst>
        </pc:picChg>
      </pc:sldChg>
      <pc:sldChg chg="modSp mod">
        <pc:chgData name="Pascalle Cup" userId="abbe84a0-611b-406e-b251-e8b4b71c069a" providerId="ADAL" clId="{6E621A83-996C-482A-AB72-BD5828373D13}" dt="2022-01-16T20:52:18.677" v="787" actId="1076"/>
        <pc:sldMkLst>
          <pc:docMk/>
          <pc:sldMk cId="2847857574" sldId="269"/>
        </pc:sldMkLst>
        <pc:spChg chg="mod">
          <ac:chgData name="Pascalle Cup" userId="abbe84a0-611b-406e-b251-e8b4b71c069a" providerId="ADAL" clId="{6E621A83-996C-482A-AB72-BD5828373D13}" dt="2022-01-16T20:52:18.677" v="787" actId="1076"/>
          <ac:spMkLst>
            <pc:docMk/>
            <pc:sldMk cId="2847857574" sldId="269"/>
            <ac:spMk id="2" creationId="{7BD5A6A0-7478-43B6-94F0-A754347D79BC}"/>
          </ac:spMkLst>
        </pc:spChg>
      </pc:sldChg>
      <pc:sldChg chg="add del">
        <pc:chgData name="Pascalle Cup" userId="abbe84a0-611b-406e-b251-e8b4b71c069a" providerId="ADAL" clId="{6E621A83-996C-482A-AB72-BD5828373D13}" dt="2022-01-16T20:47:51.057" v="713" actId="47"/>
        <pc:sldMkLst>
          <pc:docMk/>
          <pc:sldMk cId="3300886516" sldId="270"/>
        </pc:sldMkLst>
      </pc:sldChg>
      <pc:sldChg chg="modSp add modNotes">
        <pc:chgData name="Pascalle Cup" userId="abbe84a0-611b-406e-b251-e8b4b71c069a" providerId="ADAL" clId="{6E621A83-996C-482A-AB72-BD5828373D13}" dt="2022-01-19T14:11:55.749" v="1851"/>
        <pc:sldMkLst>
          <pc:docMk/>
          <pc:sldMk cId="2360498391" sldId="271"/>
        </pc:sldMkLst>
        <pc:spChg chg="mod">
          <ac:chgData name="Pascalle Cup" userId="abbe84a0-611b-406e-b251-e8b4b71c069a" providerId="ADAL" clId="{6E621A83-996C-482A-AB72-BD5828373D13}" dt="2022-01-19T14:10:57.215" v="1847"/>
          <ac:spMkLst>
            <pc:docMk/>
            <pc:sldMk cId="2360498391" sldId="271"/>
            <ac:spMk id="4" creationId="{00000000-0000-0000-0000-000000000000}"/>
          </ac:spMkLst>
        </pc:spChg>
      </pc:sldChg>
      <pc:sldChg chg="modSp add mod modNotes">
        <pc:chgData name="Pascalle Cup" userId="abbe84a0-611b-406e-b251-e8b4b71c069a" providerId="ADAL" clId="{6E621A83-996C-482A-AB72-BD5828373D13}" dt="2022-01-19T14:11:55.749" v="1851"/>
        <pc:sldMkLst>
          <pc:docMk/>
          <pc:sldMk cId="491550970" sldId="272"/>
        </pc:sldMkLst>
        <pc:spChg chg="mod">
          <ac:chgData name="Pascalle Cup" userId="abbe84a0-611b-406e-b251-e8b4b71c069a" providerId="ADAL" clId="{6E621A83-996C-482A-AB72-BD5828373D13}" dt="2022-01-19T14:10:57.215" v="1847"/>
          <ac:spMkLst>
            <pc:docMk/>
            <pc:sldMk cId="491550970" sldId="272"/>
            <ac:spMk id="5" creationId="{A2A750F1-DBCA-4765-859A-6049AB88EE96}"/>
          </ac:spMkLst>
        </pc:spChg>
      </pc:sldChg>
      <pc:sldChg chg="modSp add modNotes">
        <pc:chgData name="Pascalle Cup" userId="abbe84a0-611b-406e-b251-e8b4b71c069a" providerId="ADAL" clId="{6E621A83-996C-482A-AB72-BD5828373D13}" dt="2022-01-19T14:11:55.749" v="1851"/>
        <pc:sldMkLst>
          <pc:docMk/>
          <pc:sldMk cId="2082733419" sldId="273"/>
        </pc:sldMkLst>
        <pc:spChg chg="mod">
          <ac:chgData name="Pascalle Cup" userId="abbe84a0-611b-406e-b251-e8b4b71c069a" providerId="ADAL" clId="{6E621A83-996C-482A-AB72-BD5828373D13}" dt="2022-01-19T14:10:57.215" v="1847"/>
          <ac:spMkLst>
            <pc:docMk/>
            <pc:sldMk cId="2082733419" sldId="273"/>
            <ac:spMk id="6" creationId="{00000000-0000-0000-0000-000000000000}"/>
          </ac:spMkLst>
        </pc:spChg>
      </pc:sldChg>
      <pc:sldChg chg="modSp add mod modNotes">
        <pc:chgData name="Pascalle Cup" userId="abbe84a0-611b-406e-b251-e8b4b71c069a" providerId="ADAL" clId="{6E621A83-996C-482A-AB72-BD5828373D13}" dt="2022-01-19T14:11:55.749" v="1851"/>
        <pc:sldMkLst>
          <pc:docMk/>
          <pc:sldMk cId="1858646040" sldId="274"/>
        </pc:sldMkLst>
        <pc:spChg chg="mod">
          <ac:chgData name="Pascalle Cup" userId="abbe84a0-611b-406e-b251-e8b4b71c069a" providerId="ADAL" clId="{6E621A83-996C-482A-AB72-BD5828373D13}" dt="2022-01-19T14:10:57.215" v="1847"/>
          <ac:spMkLst>
            <pc:docMk/>
            <pc:sldMk cId="1858646040" sldId="274"/>
            <ac:spMk id="6" creationId="{00000000-0000-0000-0000-000000000000}"/>
          </ac:spMkLst>
        </pc:spChg>
        <pc:spChg chg="mod">
          <ac:chgData name="Pascalle Cup" userId="abbe84a0-611b-406e-b251-e8b4b71c069a" providerId="ADAL" clId="{6E621A83-996C-482A-AB72-BD5828373D13}" dt="2022-01-19T14:10:57.215" v="1847"/>
          <ac:spMkLst>
            <pc:docMk/>
            <pc:sldMk cId="1858646040" sldId="274"/>
            <ac:spMk id="8" creationId="{00000000-0000-0000-0000-000000000000}"/>
          </ac:spMkLst>
        </pc:spChg>
      </pc:sldChg>
      <pc:sldChg chg="modSp add">
        <pc:chgData name="Pascalle Cup" userId="abbe84a0-611b-406e-b251-e8b4b71c069a" providerId="ADAL" clId="{6E621A83-996C-482A-AB72-BD5828373D13}" dt="2022-01-19T14:10:57.215" v="1847"/>
        <pc:sldMkLst>
          <pc:docMk/>
          <pc:sldMk cId="3181869852" sldId="275"/>
        </pc:sldMkLst>
        <pc:spChg chg="mod">
          <ac:chgData name="Pascalle Cup" userId="abbe84a0-611b-406e-b251-e8b4b71c069a" providerId="ADAL" clId="{6E621A83-996C-482A-AB72-BD5828373D13}" dt="2022-01-19T14:10:57.215" v="1847"/>
          <ac:spMkLst>
            <pc:docMk/>
            <pc:sldMk cId="3181869852" sldId="275"/>
            <ac:spMk id="4" creationId="{120F7BAB-43D7-445A-909B-EABC3748E4C6}"/>
          </ac:spMkLst>
        </pc:spChg>
      </pc:sldChg>
      <pc:sldChg chg="modSp add mod">
        <pc:chgData name="Pascalle Cup" userId="abbe84a0-611b-406e-b251-e8b4b71c069a" providerId="ADAL" clId="{6E621A83-996C-482A-AB72-BD5828373D13}" dt="2022-01-19T14:10:57.215" v="1847"/>
        <pc:sldMkLst>
          <pc:docMk/>
          <pc:sldMk cId="4026207171" sldId="276"/>
        </pc:sldMkLst>
        <pc:spChg chg="mod">
          <ac:chgData name="Pascalle Cup" userId="abbe84a0-611b-406e-b251-e8b4b71c069a" providerId="ADAL" clId="{6E621A83-996C-482A-AB72-BD5828373D13}" dt="2022-01-19T14:10:57.215" v="1847"/>
          <ac:spMkLst>
            <pc:docMk/>
            <pc:sldMk cId="4026207171" sldId="276"/>
            <ac:spMk id="2" creationId="{57269561-9040-4661-9BFF-C97CE1BAB8F3}"/>
          </ac:spMkLst>
        </pc:spChg>
        <pc:spChg chg="mod">
          <ac:chgData name="Pascalle Cup" userId="abbe84a0-611b-406e-b251-e8b4b71c069a" providerId="ADAL" clId="{6E621A83-996C-482A-AB72-BD5828373D13}" dt="2022-01-19T14:10:57.215" v="1847"/>
          <ac:spMkLst>
            <pc:docMk/>
            <pc:sldMk cId="4026207171" sldId="276"/>
            <ac:spMk id="3" creationId="{9A35CCA8-F49E-4928-94B7-7D705D2269A1}"/>
          </ac:spMkLst>
        </pc:spChg>
        <pc:spChg chg="mod">
          <ac:chgData name="Pascalle Cup" userId="abbe84a0-611b-406e-b251-e8b4b71c069a" providerId="ADAL" clId="{6E621A83-996C-482A-AB72-BD5828373D13}" dt="2022-01-19T14:10:57.215" v="1847"/>
          <ac:spMkLst>
            <pc:docMk/>
            <pc:sldMk cId="4026207171" sldId="276"/>
            <ac:spMk id="5" creationId="{03BA62BF-E5E4-44C2-A440-3A76638D6172}"/>
          </ac:spMkLst>
        </pc:spChg>
        <pc:spChg chg="mod">
          <ac:chgData name="Pascalle Cup" userId="abbe84a0-611b-406e-b251-e8b4b71c069a" providerId="ADAL" clId="{6E621A83-996C-482A-AB72-BD5828373D13}" dt="2022-01-16T20:49:13.294" v="718" actId="1076"/>
          <ac:spMkLst>
            <pc:docMk/>
            <pc:sldMk cId="4026207171" sldId="276"/>
            <ac:spMk id="8" creationId="{35582CD6-C21D-434B-AE5A-02F14D563FD9}"/>
          </ac:spMkLst>
        </pc:spChg>
      </pc:sldChg>
      <pc:sldChg chg="addSp modSp new mod">
        <pc:chgData name="Pascalle Cup" userId="abbe84a0-611b-406e-b251-e8b4b71c069a" providerId="ADAL" clId="{6E621A83-996C-482A-AB72-BD5828373D13}" dt="2022-01-19T14:00:28.942" v="1756" actId="20577"/>
        <pc:sldMkLst>
          <pc:docMk/>
          <pc:sldMk cId="23248175" sldId="277"/>
        </pc:sldMkLst>
        <pc:spChg chg="add mod">
          <ac:chgData name="Pascalle Cup" userId="abbe84a0-611b-406e-b251-e8b4b71c069a" providerId="ADAL" clId="{6E621A83-996C-482A-AB72-BD5828373D13}" dt="2022-01-19T14:00:28.942" v="1756" actId="20577"/>
          <ac:spMkLst>
            <pc:docMk/>
            <pc:sldMk cId="23248175" sldId="277"/>
            <ac:spMk id="3" creationId="{44AC7EA8-D941-4777-8C27-1884CD97746F}"/>
          </ac:spMkLst>
        </pc:spChg>
        <pc:spChg chg="add mod">
          <ac:chgData name="Pascalle Cup" userId="abbe84a0-611b-406e-b251-e8b4b71c069a" providerId="ADAL" clId="{6E621A83-996C-482A-AB72-BD5828373D13}" dt="2022-01-16T21:01:32.279" v="807" actId="14100"/>
          <ac:spMkLst>
            <pc:docMk/>
            <pc:sldMk cId="23248175" sldId="277"/>
            <ac:spMk id="5" creationId="{7FA72AEE-2A00-402F-83D2-36B19F05D7E3}"/>
          </ac:spMkLst>
        </pc:spChg>
      </pc:sldChg>
      <pc:sldChg chg="add del">
        <pc:chgData name="Pascalle Cup" userId="abbe84a0-611b-406e-b251-e8b4b71c069a" providerId="ADAL" clId="{6E621A83-996C-482A-AB72-BD5828373D13}" dt="2022-01-16T20:47:40.135" v="712" actId="47"/>
        <pc:sldMkLst>
          <pc:docMk/>
          <pc:sldMk cId="2100487735" sldId="277"/>
        </pc:sldMkLst>
      </pc:sldChg>
      <pc:sldChg chg="addSp delSp modSp new mod ord">
        <pc:chgData name="Pascalle Cup" userId="abbe84a0-611b-406e-b251-e8b4b71c069a" providerId="ADAL" clId="{6E621A83-996C-482A-AB72-BD5828373D13}" dt="2022-01-19T13:57:04.195" v="1574" actId="114"/>
        <pc:sldMkLst>
          <pc:docMk/>
          <pc:sldMk cId="3659310800" sldId="278"/>
        </pc:sldMkLst>
        <pc:spChg chg="add del mod">
          <ac:chgData name="Pascalle Cup" userId="abbe84a0-611b-406e-b251-e8b4b71c069a" providerId="ADAL" clId="{6E621A83-996C-482A-AB72-BD5828373D13}" dt="2022-01-16T21:21:17.726" v="834" actId="478"/>
          <ac:spMkLst>
            <pc:docMk/>
            <pc:sldMk cId="3659310800" sldId="278"/>
            <ac:spMk id="3" creationId="{38A97F6B-87BD-4F5B-AFF9-FCFA4CADA8C7}"/>
          </ac:spMkLst>
        </pc:spChg>
        <pc:spChg chg="add mod">
          <ac:chgData name="Pascalle Cup" userId="abbe84a0-611b-406e-b251-e8b4b71c069a" providerId="ADAL" clId="{6E621A83-996C-482A-AB72-BD5828373D13}" dt="2022-01-19T13:57:04.195" v="1574" actId="114"/>
          <ac:spMkLst>
            <pc:docMk/>
            <pc:sldMk cId="3659310800" sldId="278"/>
            <ac:spMk id="5" creationId="{7AD1F19B-822A-4A22-8747-CC8739F2D559}"/>
          </ac:spMkLst>
        </pc:spChg>
      </pc:sldChg>
      <pc:sldChg chg="addSp modSp new mod modAnim">
        <pc:chgData name="Pascalle Cup" userId="abbe84a0-611b-406e-b251-e8b4b71c069a" providerId="ADAL" clId="{6E621A83-996C-482A-AB72-BD5828373D13}" dt="2022-01-19T13:51:48.326" v="1218" actId="1076"/>
        <pc:sldMkLst>
          <pc:docMk/>
          <pc:sldMk cId="2014279743" sldId="279"/>
        </pc:sldMkLst>
        <pc:spChg chg="add mod">
          <ac:chgData name="Pascalle Cup" userId="abbe84a0-611b-406e-b251-e8b4b71c069a" providerId="ADAL" clId="{6E621A83-996C-482A-AB72-BD5828373D13}" dt="2022-01-19T13:50:43.297" v="1210" actId="113"/>
          <ac:spMkLst>
            <pc:docMk/>
            <pc:sldMk cId="2014279743" sldId="279"/>
            <ac:spMk id="2" creationId="{8339E906-99B9-4767-8D64-729F38668580}"/>
          </ac:spMkLst>
        </pc:spChg>
        <pc:spChg chg="add mod">
          <ac:chgData name="Pascalle Cup" userId="abbe84a0-611b-406e-b251-e8b4b71c069a" providerId="ADAL" clId="{6E621A83-996C-482A-AB72-BD5828373D13}" dt="2022-01-19T13:51:48.326" v="1218" actId="1076"/>
          <ac:spMkLst>
            <pc:docMk/>
            <pc:sldMk cId="2014279743" sldId="279"/>
            <ac:spMk id="3" creationId="{4328F2C6-EA61-42A6-A843-4A03839AEDBF}"/>
          </ac:spMkLst>
        </pc:spChg>
        <pc:spChg chg="add mod">
          <ac:chgData name="Pascalle Cup" userId="abbe84a0-611b-406e-b251-e8b4b71c069a" providerId="ADAL" clId="{6E621A83-996C-482A-AB72-BD5828373D13}" dt="2022-01-19T13:51:31.726" v="1213" actId="1076"/>
          <ac:spMkLst>
            <pc:docMk/>
            <pc:sldMk cId="2014279743" sldId="279"/>
            <ac:spMk id="4" creationId="{ABE73986-0E9F-49B4-BC36-6890B2910684}"/>
          </ac:spMkLst>
        </pc:spChg>
        <pc:spChg chg="add mod">
          <ac:chgData name="Pascalle Cup" userId="abbe84a0-611b-406e-b251-e8b4b71c069a" providerId="ADAL" clId="{6E621A83-996C-482A-AB72-BD5828373D13}" dt="2022-01-19T13:51:45.078" v="1217" actId="1076"/>
          <ac:spMkLst>
            <pc:docMk/>
            <pc:sldMk cId="2014279743" sldId="279"/>
            <ac:spMk id="5" creationId="{78F51841-5302-44EE-A3F7-888DDC1D217D}"/>
          </ac:spMkLst>
        </pc:spChg>
        <pc:spChg chg="add mod">
          <ac:chgData name="Pascalle Cup" userId="abbe84a0-611b-406e-b251-e8b4b71c069a" providerId="ADAL" clId="{6E621A83-996C-482A-AB72-BD5828373D13}" dt="2022-01-19T13:49:13.796" v="1144" actId="1076"/>
          <ac:spMkLst>
            <pc:docMk/>
            <pc:sldMk cId="2014279743" sldId="279"/>
            <ac:spMk id="6" creationId="{5BEA3209-B7A5-4722-A712-51E1D564B364}"/>
          </ac:spMkLst>
        </pc:spChg>
        <pc:spChg chg="add mod">
          <ac:chgData name="Pascalle Cup" userId="abbe84a0-611b-406e-b251-e8b4b71c069a" providerId="ADAL" clId="{6E621A83-996C-482A-AB72-BD5828373D13}" dt="2022-01-19T13:51:33.686" v="1214" actId="1076"/>
          <ac:spMkLst>
            <pc:docMk/>
            <pc:sldMk cId="2014279743" sldId="279"/>
            <ac:spMk id="7" creationId="{7F742457-AE1C-47E7-AF73-A2AC7D7436B4}"/>
          </ac:spMkLst>
        </pc:spChg>
        <pc:spChg chg="add mod">
          <ac:chgData name="Pascalle Cup" userId="abbe84a0-611b-406e-b251-e8b4b71c069a" providerId="ADAL" clId="{6E621A83-996C-482A-AB72-BD5828373D13}" dt="2022-01-19T13:51:40.054" v="1216" actId="1076"/>
          <ac:spMkLst>
            <pc:docMk/>
            <pc:sldMk cId="2014279743" sldId="279"/>
            <ac:spMk id="8" creationId="{59D817AF-863B-4A24-B9D7-0E6039BB67C7}"/>
          </ac:spMkLst>
        </pc:spChg>
        <pc:spChg chg="add mod">
          <ac:chgData name="Pascalle Cup" userId="abbe84a0-611b-406e-b251-e8b4b71c069a" providerId="ADAL" clId="{6E621A83-996C-482A-AB72-BD5828373D13}" dt="2022-01-19T13:50:35.198" v="1208" actId="1076"/>
          <ac:spMkLst>
            <pc:docMk/>
            <pc:sldMk cId="2014279743" sldId="279"/>
            <ac:spMk id="9" creationId="{7A1A02C6-EB85-4653-9CF0-FD4AE25F49C9}"/>
          </ac:spMkLst>
        </pc:spChg>
      </pc:sldChg>
      <pc:sldChg chg="addSp delSp modSp new mod setBg setClrOvrMap delDesignElem">
        <pc:chgData name="Pascalle Cup" userId="abbe84a0-611b-406e-b251-e8b4b71c069a" providerId="ADAL" clId="{6E621A83-996C-482A-AB72-BD5828373D13}" dt="2022-01-19T14:10:57.215" v="1847"/>
        <pc:sldMkLst>
          <pc:docMk/>
          <pc:sldMk cId="3183144385" sldId="280"/>
        </pc:sldMkLst>
        <pc:spChg chg="add mod">
          <ac:chgData name="Pascalle Cup" userId="abbe84a0-611b-406e-b251-e8b4b71c069a" providerId="ADAL" clId="{6E621A83-996C-482A-AB72-BD5828373D13}" dt="2022-01-19T14:09:02.190" v="1811" actId="20577"/>
          <ac:spMkLst>
            <pc:docMk/>
            <pc:sldMk cId="3183144385" sldId="280"/>
            <ac:spMk id="2" creationId="{5BCBDF68-E99D-42A5-9CD7-1AC5B205FAC2}"/>
          </ac:spMkLst>
        </pc:spChg>
        <pc:spChg chg="add del">
          <ac:chgData name="Pascalle Cup" userId="abbe84a0-611b-406e-b251-e8b4b71c069a" providerId="ADAL" clId="{6E621A83-996C-482A-AB72-BD5828373D13}" dt="2022-01-19T14:10:57.215" v="1847"/>
          <ac:spMkLst>
            <pc:docMk/>
            <pc:sldMk cId="3183144385" sldId="280"/>
            <ac:spMk id="8" creationId="{0D57E7FA-E8FC-45AC-868F-CDC8144939D6}"/>
          </ac:spMkLst>
        </pc:spChg>
        <pc:spChg chg="add del">
          <ac:chgData name="Pascalle Cup" userId="abbe84a0-611b-406e-b251-e8b4b71c069a" providerId="ADAL" clId="{6E621A83-996C-482A-AB72-BD5828373D13}" dt="2022-01-19T14:10:57.215" v="1847"/>
          <ac:spMkLst>
            <pc:docMk/>
            <pc:sldMk cId="3183144385" sldId="280"/>
            <ac:spMk id="10" creationId="{D47766EE-4192-4B2D-A5A0-F60F9A5F743F}"/>
          </ac:spMkLst>
        </pc:spChg>
        <pc:spChg chg="add del">
          <ac:chgData name="Pascalle Cup" userId="abbe84a0-611b-406e-b251-e8b4b71c069a" providerId="ADAL" clId="{6E621A83-996C-482A-AB72-BD5828373D13}" dt="2022-01-19T14:10:57.215" v="1847"/>
          <ac:spMkLst>
            <pc:docMk/>
            <pc:sldMk cId="3183144385" sldId="280"/>
            <ac:spMk id="12" creationId="{FE664A62-D0CB-4F7E-9B51-BA2214071413}"/>
          </ac:spMkLst>
        </pc:spChg>
        <pc:picChg chg="add">
          <ac:chgData name="Pascalle Cup" userId="abbe84a0-611b-406e-b251-e8b4b71c069a" providerId="ADAL" clId="{6E621A83-996C-482A-AB72-BD5828373D13}" dt="2022-01-19T13:52:25.799" v="1260" actId="26606"/>
          <ac:picMkLst>
            <pc:docMk/>
            <pc:sldMk cId="3183144385" sldId="280"/>
            <ac:picMk id="4" creationId="{218D0BE9-364C-43DD-BDE1-07CECEEDECB1}"/>
          </ac:picMkLst>
        </pc:picChg>
      </pc:sldChg>
      <pc:sldChg chg="addSp delSp modSp new mod modAnim">
        <pc:chgData name="Pascalle Cup" userId="abbe84a0-611b-406e-b251-e8b4b71c069a" providerId="ADAL" clId="{6E621A83-996C-482A-AB72-BD5828373D13}" dt="2022-01-19T13:56:32.511" v="1548"/>
        <pc:sldMkLst>
          <pc:docMk/>
          <pc:sldMk cId="3881710580" sldId="281"/>
        </pc:sldMkLst>
        <pc:spChg chg="del">
          <ac:chgData name="Pascalle Cup" userId="abbe84a0-611b-406e-b251-e8b4b71c069a" providerId="ADAL" clId="{6E621A83-996C-482A-AB72-BD5828373D13}" dt="2022-01-19T13:52:46.130" v="1262" actId="478"/>
          <ac:spMkLst>
            <pc:docMk/>
            <pc:sldMk cId="3881710580" sldId="281"/>
            <ac:spMk id="2" creationId="{8C0E02DF-F554-4BC0-99F2-EA4BDED23882}"/>
          </ac:spMkLst>
        </pc:spChg>
        <pc:spChg chg="add mod">
          <ac:chgData name="Pascalle Cup" userId="abbe84a0-611b-406e-b251-e8b4b71c069a" providerId="ADAL" clId="{6E621A83-996C-482A-AB72-BD5828373D13}" dt="2022-01-19T13:54:17.926" v="1433" actId="1076"/>
          <ac:spMkLst>
            <pc:docMk/>
            <pc:sldMk cId="3881710580" sldId="281"/>
            <ac:spMk id="3" creationId="{BAADBF7B-3445-4006-9713-E36DBF2AEB39}"/>
          </ac:spMkLst>
        </pc:spChg>
        <pc:spChg chg="add mod">
          <ac:chgData name="Pascalle Cup" userId="abbe84a0-611b-406e-b251-e8b4b71c069a" providerId="ADAL" clId="{6E621A83-996C-482A-AB72-BD5828373D13}" dt="2022-01-19T13:56:15.461" v="1544" actId="1076"/>
          <ac:spMkLst>
            <pc:docMk/>
            <pc:sldMk cId="3881710580" sldId="281"/>
            <ac:spMk id="4" creationId="{4F7630BE-4133-42A5-A9F7-7FC440D7FEBA}"/>
          </ac:spMkLst>
        </pc:spChg>
        <pc:spChg chg="add mod">
          <ac:chgData name="Pascalle Cup" userId="abbe84a0-611b-406e-b251-e8b4b71c069a" providerId="ADAL" clId="{6E621A83-996C-482A-AB72-BD5828373D13}" dt="2022-01-19T13:54:23.110" v="1435" actId="1076"/>
          <ac:spMkLst>
            <pc:docMk/>
            <pc:sldMk cId="3881710580" sldId="281"/>
            <ac:spMk id="5" creationId="{2D15C6F7-17A8-474F-8CFA-19C185AB062A}"/>
          </ac:spMkLst>
        </pc:spChg>
        <pc:spChg chg="add mod">
          <ac:chgData name="Pascalle Cup" userId="abbe84a0-611b-406e-b251-e8b4b71c069a" providerId="ADAL" clId="{6E621A83-996C-482A-AB72-BD5828373D13}" dt="2022-01-19T13:54:32.950" v="1444" actId="20577"/>
          <ac:spMkLst>
            <pc:docMk/>
            <pc:sldMk cId="3881710580" sldId="281"/>
            <ac:spMk id="6" creationId="{FB029670-6EA4-4963-9735-7008B397C962}"/>
          </ac:spMkLst>
        </pc:spChg>
        <pc:spChg chg="add del mod">
          <ac:chgData name="Pascalle Cup" userId="abbe84a0-611b-406e-b251-e8b4b71c069a" providerId="ADAL" clId="{6E621A83-996C-482A-AB72-BD5828373D13}" dt="2022-01-19T13:54:45.684" v="1449"/>
          <ac:spMkLst>
            <pc:docMk/>
            <pc:sldMk cId="3881710580" sldId="281"/>
            <ac:spMk id="7" creationId="{0FDA960F-F4DB-4543-8730-3A16E74DD70F}"/>
          </ac:spMkLst>
        </pc:spChg>
        <pc:spChg chg="add mod">
          <ac:chgData name="Pascalle Cup" userId="abbe84a0-611b-406e-b251-e8b4b71c069a" providerId="ADAL" clId="{6E621A83-996C-482A-AB72-BD5828373D13}" dt="2022-01-19T13:55:06.574" v="1511" actId="403"/>
          <ac:spMkLst>
            <pc:docMk/>
            <pc:sldMk cId="3881710580" sldId="281"/>
            <ac:spMk id="9" creationId="{A7944A76-7BB6-41F4-BD8A-179D7A4EABD6}"/>
          </ac:spMkLst>
        </pc:spChg>
      </pc:sldChg>
      <pc:sldChg chg="addSp delSp modSp new del mod">
        <pc:chgData name="Pascalle Cup" userId="abbe84a0-611b-406e-b251-e8b4b71c069a" providerId="ADAL" clId="{6E621A83-996C-482A-AB72-BD5828373D13}" dt="2022-01-19T14:08:01.943" v="1781" actId="47"/>
        <pc:sldMkLst>
          <pc:docMk/>
          <pc:sldMk cId="876751647" sldId="282"/>
        </pc:sldMkLst>
        <pc:spChg chg="del mod">
          <ac:chgData name="Pascalle Cup" userId="abbe84a0-611b-406e-b251-e8b4b71c069a" providerId="ADAL" clId="{6E621A83-996C-482A-AB72-BD5828373D13}" dt="2022-01-19T14:07:35.048" v="1777" actId="21"/>
          <ac:spMkLst>
            <pc:docMk/>
            <pc:sldMk cId="876751647" sldId="282"/>
            <ac:spMk id="2" creationId="{6AF6FC22-66D1-4A90-8A6A-A9C26B074367}"/>
          </ac:spMkLst>
        </pc:spChg>
        <pc:spChg chg="add mod">
          <ac:chgData name="Pascalle Cup" userId="abbe84a0-611b-406e-b251-e8b4b71c069a" providerId="ADAL" clId="{6E621A83-996C-482A-AB72-BD5828373D13}" dt="2022-01-19T14:07:35.048" v="1777" actId="21"/>
          <ac:spMkLst>
            <pc:docMk/>
            <pc:sldMk cId="876751647" sldId="282"/>
            <ac:spMk id="4" creationId="{6B3443C6-264C-4AD3-BBA5-8B4CE40EA2BF}"/>
          </ac:spMkLst>
        </pc:spChg>
      </pc:sldChg>
      <pc:sldChg chg="addSp delSp modSp new mod setBg delDesignElem">
        <pc:chgData name="Pascalle Cup" userId="abbe84a0-611b-406e-b251-e8b4b71c069a" providerId="ADAL" clId="{6E621A83-996C-482A-AB72-BD5828373D13}" dt="2022-01-19T14:10:57.215" v="1847"/>
        <pc:sldMkLst>
          <pc:docMk/>
          <pc:sldMk cId="1192967319" sldId="283"/>
        </pc:sldMkLst>
        <pc:spChg chg="add mod">
          <ac:chgData name="Pascalle Cup" userId="abbe84a0-611b-406e-b251-e8b4b71c069a" providerId="ADAL" clId="{6E621A83-996C-482A-AB72-BD5828373D13}" dt="2022-01-19T14:08:56.517" v="1808" actId="20577"/>
          <ac:spMkLst>
            <pc:docMk/>
            <pc:sldMk cId="1192967319" sldId="283"/>
            <ac:spMk id="3" creationId="{0AF35717-E06B-4EFC-9BCC-7A3158ED2AC0}"/>
          </ac:spMkLst>
        </pc:spChg>
        <pc:spChg chg="add del">
          <ac:chgData name="Pascalle Cup" userId="abbe84a0-611b-406e-b251-e8b4b71c069a" providerId="ADAL" clId="{6E621A83-996C-482A-AB72-BD5828373D13}" dt="2022-01-19T14:10:57.215" v="1847"/>
          <ac:spMkLst>
            <pc:docMk/>
            <pc:sldMk cId="1192967319" sldId="283"/>
            <ac:spMk id="9" creationId="{13B7BB51-92B8-4089-8DAB-1202A4D1C6A3}"/>
          </ac:spMkLst>
        </pc:spChg>
        <pc:spChg chg="add del">
          <ac:chgData name="Pascalle Cup" userId="abbe84a0-611b-406e-b251-e8b4b71c069a" providerId="ADAL" clId="{6E621A83-996C-482A-AB72-BD5828373D13}" dt="2022-01-19T14:10:57.215" v="1847"/>
          <ac:spMkLst>
            <pc:docMk/>
            <pc:sldMk cId="1192967319" sldId="283"/>
            <ac:spMk id="11" creationId="{94C5663A-0CE3-4AEE-B47E-FB68D9EBFE1A}"/>
          </ac:spMkLst>
        </pc:spChg>
        <pc:picChg chg="add">
          <ac:chgData name="Pascalle Cup" userId="abbe84a0-611b-406e-b251-e8b4b71c069a" providerId="ADAL" clId="{6E621A83-996C-482A-AB72-BD5828373D13}" dt="2022-01-19T13:59:13.496" v="1732" actId="26606"/>
          <ac:picMkLst>
            <pc:docMk/>
            <pc:sldMk cId="1192967319" sldId="283"/>
            <ac:picMk id="5" creationId="{D6CD901C-D592-406B-A3DE-C377F3BE7DA3}"/>
          </ac:picMkLst>
        </pc:picChg>
      </pc:sldChg>
      <pc:sldChg chg="add setBg">
        <pc:chgData name="Pascalle Cup" userId="abbe84a0-611b-406e-b251-e8b4b71c069a" providerId="ADAL" clId="{6E621A83-996C-482A-AB72-BD5828373D13}" dt="2022-01-19T14:06:49.050" v="1757"/>
        <pc:sldMkLst>
          <pc:docMk/>
          <pc:sldMk cId="2511553166" sldId="284"/>
        </pc:sldMkLst>
      </pc:sldChg>
      <pc:sldChg chg="addSp modSp new mod">
        <pc:chgData name="Pascalle Cup" userId="abbe84a0-611b-406e-b251-e8b4b71c069a" providerId="ADAL" clId="{6E621A83-996C-482A-AB72-BD5828373D13}" dt="2022-01-19T14:08:50.941" v="1805" actId="20577"/>
        <pc:sldMkLst>
          <pc:docMk/>
          <pc:sldMk cId="4108805019" sldId="285"/>
        </pc:sldMkLst>
        <pc:spChg chg="add mod">
          <ac:chgData name="Pascalle Cup" userId="abbe84a0-611b-406e-b251-e8b4b71c069a" providerId="ADAL" clId="{6E621A83-996C-482A-AB72-BD5828373D13}" dt="2022-01-19T14:08:50.941" v="1805" actId="20577"/>
          <ac:spMkLst>
            <pc:docMk/>
            <pc:sldMk cId="4108805019" sldId="285"/>
            <ac:spMk id="2" creationId="{47B11C69-0784-49DF-B02D-072597EC6746}"/>
          </ac:spMkLst>
        </pc:spChg>
      </pc:sldChg>
      <pc:sldChg chg="addSp delSp modSp new mod setBg delDesignElem">
        <pc:chgData name="Pascalle Cup" userId="abbe84a0-611b-406e-b251-e8b4b71c069a" providerId="ADAL" clId="{6E621A83-996C-482A-AB72-BD5828373D13}" dt="2022-01-19T14:11:01.951" v="1849" actId="26606"/>
        <pc:sldMkLst>
          <pc:docMk/>
          <pc:sldMk cId="948258042" sldId="286"/>
        </pc:sldMkLst>
        <pc:spChg chg="mod">
          <ac:chgData name="Pascalle Cup" userId="abbe84a0-611b-406e-b251-e8b4b71c069a" providerId="ADAL" clId="{6E621A83-996C-482A-AB72-BD5828373D13}" dt="2022-01-19T14:11:01.951" v="1849" actId="26606"/>
          <ac:spMkLst>
            <pc:docMk/>
            <pc:sldMk cId="948258042" sldId="286"/>
            <ac:spMk id="2" creationId="{910A8D78-29FF-4C2D-B3FA-ECDB36981B4D}"/>
          </ac:spMkLst>
        </pc:spChg>
        <pc:spChg chg="add mod">
          <ac:chgData name="Pascalle Cup" userId="abbe84a0-611b-406e-b251-e8b4b71c069a" providerId="ADAL" clId="{6E621A83-996C-482A-AB72-BD5828373D13}" dt="2022-01-19T14:11:01.951" v="1849" actId="26606"/>
          <ac:spMkLst>
            <pc:docMk/>
            <pc:sldMk cId="948258042" sldId="286"/>
            <ac:spMk id="4" creationId="{5B61AD59-857D-463E-9ADB-5C686D39BAD9}"/>
          </ac:spMkLst>
        </pc:spChg>
        <pc:spChg chg="add del">
          <ac:chgData name="Pascalle Cup" userId="abbe84a0-611b-406e-b251-e8b4b71c069a" providerId="ADAL" clId="{6E621A83-996C-482A-AB72-BD5828373D13}" dt="2022-01-19T14:11:01.951" v="1849" actId="26606"/>
          <ac:spMkLst>
            <pc:docMk/>
            <pc:sldMk cId="948258042" sldId="286"/>
            <ac:spMk id="10" creationId="{2C61293E-6EBE-43EF-A52C-9BEBFD7679D4}"/>
          </ac:spMkLst>
        </pc:spChg>
        <pc:spChg chg="add del">
          <ac:chgData name="Pascalle Cup" userId="abbe84a0-611b-406e-b251-e8b4b71c069a" providerId="ADAL" clId="{6E621A83-996C-482A-AB72-BD5828373D13}" dt="2022-01-19T14:11:01.951" v="1849" actId="26606"/>
          <ac:spMkLst>
            <pc:docMk/>
            <pc:sldMk cId="948258042" sldId="286"/>
            <ac:spMk id="12" creationId="{21540236-BFD5-4A9D-8840-4703E7F76825}"/>
          </ac:spMkLst>
        </pc:spChg>
        <pc:picChg chg="add del">
          <ac:chgData name="Pascalle Cup" userId="abbe84a0-611b-406e-b251-e8b4b71c069a" providerId="ADAL" clId="{6E621A83-996C-482A-AB72-BD5828373D13}" dt="2022-01-19T14:11:01.951" v="1849" actId="26606"/>
          <ac:picMkLst>
            <pc:docMk/>
            <pc:sldMk cId="948258042" sldId="286"/>
            <ac:picMk id="6" creationId="{7E38BD3B-9309-4354-A73F-EE5CE1F565A3}"/>
          </ac:picMkLst>
        </pc:picChg>
      </pc:sldChg>
      <pc:sldMasterChg chg="add addSldLayout">
        <pc:chgData name="Pascalle Cup" userId="abbe84a0-611b-406e-b251-e8b4b71c069a" providerId="ADAL" clId="{6E621A83-996C-482A-AB72-BD5828373D13}" dt="2022-01-16T20:47:14.792" v="687" actId="27028"/>
        <pc:sldMasterMkLst>
          <pc:docMk/>
          <pc:sldMasterMk cId="2314609584" sldId="2147483683"/>
        </pc:sldMasterMkLst>
        <pc:sldLayoutChg chg="add">
          <pc:chgData name="Pascalle Cup" userId="abbe84a0-611b-406e-b251-e8b4b71c069a" providerId="ADAL" clId="{6E621A83-996C-482A-AB72-BD5828373D13}" dt="2022-01-16T20:47:09.070" v="683" actId="27028"/>
          <pc:sldLayoutMkLst>
            <pc:docMk/>
            <pc:sldMasterMk cId="2314609584" sldId="2147483683"/>
            <pc:sldLayoutMk cId="2024283737" sldId="2147483684"/>
          </pc:sldLayoutMkLst>
        </pc:sldLayoutChg>
        <pc:sldLayoutChg chg="add">
          <pc:chgData name="Pascalle Cup" userId="abbe84a0-611b-406e-b251-e8b4b71c069a" providerId="ADAL" clId="{6E621A83-996C-482A-AB72-BD5828373D13}" dt="2022-01-16T20:46:57.622" v="673" actId="27028"/>
          <pc:sldLayoutMkLst>
            <pc:docMk/>
            <pc:sldMasterMk cId="2314609584" sldId="2147483683"/>
            <pc:sldLayoutMk cId="4264531606" sldId="2147483688"/>
          </pc:sldLayoutMkLst>
        </pc:sldLayoutChg>
        <pc:sldLayoutChg chg="add">
          <pc:chgData name="Pascalle Cup" userId="abbe84a0-611b-406e-b251-e8b4b71c069a" providerId="ADAL" clId="{6E621A83-996C-482A-AB72-BD5828373D13}" dt="2022-01-16T20:47:00.336" v="675" actId="27028"/>
          <pc:sldLayoutMkLst>
            <pc:docMk/>
            <pc:sldMasterMk cId="2314609584" sldId="2147483683"/>
            <pc:sldLayoutMk cId="1760665166" sldId="2147483691"/>
          </pc:sldLayoutMkLst>
        </pc:sldLayoutChg>
        <pc:sldLayoutChg chg="add">
          <pc:chgData name="Pascalle Cup" userId="abbe84a0-611b-406e-b251-e8b4b71c069a" providerId="ADAL" clId="{6E621A83-996C-482A-AB72-BD5828373D13}" dt="2022-01-16T20:47:02.713" v="677" actId="27028"/>
          <pc:sldLayoutMkLst>
            <pc:docMk/>
            <pc:sldMasterMk cId="2314609584" sldId="2147483683"/>
            <pc:sldLayoutMk cId="1984104429" sldId="2147483697"/>
          </pc:sldLayoutMkLst>
        </pc:sldLayoutChg>
        <pc:sldLayoutChg chg="add">
          <pc:chgData name="Pascalle Cup" userId="abbe84a0-611b-406e-b251-e8b4b71c069a" providerId="ADAL" clId="{6E621A83-996C-482A-AB72-BD5828373D13}" dt="2022-01-16T20:47:05.650" v="679" actId="27028"/>
          <pc:sldLayoutMkLst>
            <pc:docMk/>
            <pc:sldMasterMk cId="2314609584" sldId="2147483683"/>
            <pc:sldLayoutMk cId="583051744" sldId="2147483699"/>
          </pc:sldLayoutMkLst>
        </pc:sldLayoutChg>
        <pc:sldLayoutChg chg="add">
          <pc:chgData name="Pascalle Cup" userId="abbe84a0-611b-406e-b251-e8b4b71c069a" providerId="ADAL" clId="{6E621A83-996C-482A-AB72-BD5828373D13}" dt="2022-01-16T20:47:14.792" v="687" actId="27028"/>
          <pc:sldLayoutMkLst>
            <pc:docMk/>
            <pc:sldMasterMk cId="2314609584" sldId="2147483683"/>
            <pc:sldLayoutMk cId="1201306618" sldId="214748370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66EA6BD9-2E0F-42CD-BBA8-9A55D539C31A}" type="datetimeFigureOut">
              <a:rPr lang="nl-NL" smtClean="0"/>
              <a:t>19-1-2022</a:t>
            </a:fld>
            <a:endParaRPr lang="nl-NL"/>
          </a:p>
        </p:txBody>
      </p:sp>
      <p:sp>
        <p:nvSpPr>
          <p:cNvPr id="4" name="Tijdelijke aanduiding voor dia-afbeelding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D20AFFE1-F3BE-4161-9283-F548EC664F78}" type="slidenum">
              <a:rPr lang="nl-NL" smtClean="0"/>
              <a:t>‹nr.›</a:t>
            </a:fld>
            <a:endParaRPr lang="nl-NL"/>
          </a:p>
        </p:txBody>
      </p:sp>
    </p:spTree>
    <p:extLst>
      <p:ext uri="{BB962C8B-B14F-4D97-AF65-F5344CB8AC3E}">
        <p14:creationId xmlns:p14="http://schemas.microsoft.com/office/powerpoint/2010/main" val="257753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24175" y="849313"/>
            <a:ext cx="4078288" cy="229393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14639D4-3A97-42A4-AE54-3ADCAC11AA91}" type="slidenum">
              <a:rPr lang="nl-NL" smtClean="0"/>
              <a:pPr/>
              <a:t>13</a:t>
            </a:fld>
            <a:endParaRPr lang="nl-NL" dirty="0"/>
          </a:p>
        </p:txBody>
      </p:sp>
    </p:spTree>
    <p:extLst>
      <p:ext uri="{BB962C8B-B14F-4D97-AF65-F5344CB8AC3E}">
        <p14:creationId xmlns:p14="http://schemas.microsoft.com/office/powerpoint/2010/main" val="127541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24175" y="849313"/>
            <a:ext cx="4078288" cy="229393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14639D4-3A97-42A4-AE54-3ADCAC11AA91}" type="slidenum">
              <a:rPr lang="nl-NL" smtClean="0"/>
              <a:pPr/>
              <a:t>14</a:t>
            </a:fld>
            <a:endParaRPr lang="nl-NL" dirty="0"/>
          </a:p>
        </p:txBody>
      </p:sp>
    </p:spTree>
    <p:extLst>
      <p:ext uri="{BB962C8B-B14F-4D97-AF65-F5344CB8AC3E}">
        <p14:creationId xmlns:p14="http://schemas.microsoft.com/office/powerpoint/2010/main" val="4233395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24175" y="849313"/>
            <a:ext cx="4078288" cy="229393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14639D4-3A97-42A4-AE54-3ADCAC11AA91}" type="slidenum">
              <a:rPr lang="nl-NL" smtClean="0"/>
              <a:pPr/>
              <a:t>15</a:t>
            </a:fld>
            <a:endParaRPr lang="nl-NL" dirty="0"/>
          </a:p>
        </p:txBody>
      </p:sp>
    </p:spTree>
    <p:extLst>
      <p:ext uri="{BB962C8B-B14F-4D97-AF65-F5344CB8AC3E}">
        <p14:creationId xmlns:p14="http://schemas.microsoft.com/office/powerpoint/2010/main" val="3885708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24175" y="849313"/>
            <a:ext cx="4078288" cy="229393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14639D4-3A97-42A4-AE54-3ADCAC11AA91}" type="slidenum">
              <a:rPr lang="nl-NL" smtClean="0"/>
              <a:pPr/>
              <a:t>16</a:t>
            </a:fld>
            <a:endParaRPr lang="nl-NL" dirty="0"/>
          </a:p>
        </p:txBody>
      </p:sp>
    </p:spTree>
    <p:extLst>
      <p:ext uri="{BB962C8B-B14F-4D97-AF65-F5344CB8AC3E}">
        <p14:creationId xmlns:p14="http://schemas.microsoft.com/office/powerpoint/2010/main" val="1128172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D9D2C6-B29E-475D-9148-35EEBF384BE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6219AEF-AA9B-4238-B32A-58948765E5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6FD6076-F207-4B7A-9BCF-3FC56183B00B}"/>
              </a:ext>
            </a:extLst>
          </p:cNvPr>
          <p:cNvSpPr>
            <a:spLocks noGrp="1"/>
          </p:cNvSpPr>
          <p:nvPr>
            <p:ph type="dt" sz="half" idx="10"/>
          </p:nvPr>
        </p:nvSpPr>
        <p:spPr/>
        <p:txBody>
          <a:bodyPr/>
          <a:lstStyle/>
          <a:p>
            <a:fld id="{6BD04618-08FB-4909-9214-EAFB51656DE3}" type="datetimeFigureOut">
              <a:rPr lang="nl-NL" smtClean="0"/>
              <a:t>19-1-2022</a:t>
            </a:fld>
            <a:endParaRPr lang="nl-NL"/>
          </a:p>
        </p:txBody>
      </p:sp>
      <p:sp>
        <p:nvSpPr>
          <p:cNvPr id="5" name="Tijdelijke aanduiding voor voettekst 4">
            <a:extLst>
              <a:ext uri="{FF2B5EF4-FFF2-40B4-BE49-F238E27FC236}">
                <a16:creationId xmlns:a16="http://schemas.microsoft.com/office/drawing/2014/main" id="{D427F83A-A174-4E2F-BED6-077ED3DBF13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7D126BD-C175-4346-B77E-47A9D6337F9D}"/>
              </a:ext>
            </a:extLst>
          </p:cNvPr>
          <p:cNvSpPr>
            <a:spLocks noGrp="1"/>
          </p:cNvSpPr>
          <p:nvPr>
            <p:ph type="sldNum" sz="quarter" idx="12"/>
          </p:nvPr>
        </p:nvSpPr>
        <p:spPr/>
        <p:txBody>
          <a:bodyPr/>
          <a:lstStyle/>
          <a:p>
            <a:fld id="{AF4997A0-DBF6-49ED-BD4A-68169515897D}" type="slidenum">
              <a:rPr lang="nl-NL" smtClean="0"/>
              <a:t>‹nr.›</a:t>
            </a:fld>
            <a:endParaRPr lang="nl-NL"/>
          </a:p>
        </p:txBody>
      </p:sp>
    </p:spTree>
    <p:extLst>
      <p:ext uri="{BB962C8B-B14F-4D97-AF65-F5344CB8AC3E}">
        <p14:creationId xmlns:p14="http://schemas.microsoft.com/office/powerpoint/2010/main" val="3239393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3B271E-569A-4BF1-AFBF-F14B5C00349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BE4D863-14E8-4969-BD17-CCB98612525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246D127-92D1-49A3-B42F-4D89864FF325}"/>
              </a:ext>
            </a:extLst>
          </p:cNvPr>
          <p:cNvSpPr>
            <a:spLocks noGrp="1"/>
          </p:cNvSpPr>
          <p:nvPr>
            <p:ph type="dt" sz="half" idx="10"/>
          </p:nvPr>
        </p:nvSpPr>
        <p:spPr/>
        <p:txBody>
          <a:bodyPr/>
          <a:lstStyle/>
          <a:p>
            <a:fld id="{6BD04618-08FB-4909-9214-EAFB51656DE3}" type="datetimeFigureOut">
              <a:rPr lang="nl-NL" smtClean="0"/>
              <a:t>19-1-2022</a:t>
            </a:fld>
            <a:endParaRPr lang="nl-NL"/>
          </a:p>
        </p:txBody>
      </p:sp>
      <p:sp>
        <p:nvSpPr>
          <p:cNvPr id="5" name="Tijdelijke aanduiding voor voettekst 4">
            <a:extLst>
              <a:ext uri="{FF2B5EF4-FFF2-40B4-BE49-F238E27FC236}">
                <a16:creationId xmlns:a16="http://schemas.microsoft.com/office/drawing/2014/main" id="{F1E67C28-28EC-4396-8A84-F533C1D073F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33A4980-816E-4706-904E-6523F1E4952E}"/>
              </a:ext>
            </a:extLst>
          </p:cNvPr>
          <p:cNvSpPr>
            <a:spLocks noGrp="1"/>
          </p:cNvSpPr>
          <p:nvPr>
            <p:ph type="sldNum" sz="quarter" idx="12"/>
          </p:nvPr>
        </p:nvSpPr>
        <p:spPr/>
        <p:txBody>
          <a:bodyPr/>
          <a:lstStyle/>
          <a:p>
            <a:fld id="{AF4997A0-DBF6-49ED-BD4A-68169515897D}" type="slidenum">
              <a:rPr lang="nl-NL" smtClean="0"/>
              <a:t>‹nr.›</a:t>
            </a:fld>
            <a:endParaRPr lang="nl-NL"/>
          </a:p>
        </p:txBody>
      </p:sp>
    </p:spTree>
    <p:extLst>
      <p:ext uri="{BB962C8B-B14F-4D97-AF65-F5344CB8AC3E}">
        <p14:creationId xmlns:p14="http://schemas.microsoft.com/office/powerpoint/2010/main" val="234614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CE197F2-77FA-4CA4-BF74-BCEF91705B8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A85B558-A1C9-4CE5-A164-22BD7B0CA7F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C1F1CB-51A2-40FF-93DE-995AB4986135}"/>
              </a:ext>
            </a:extLst>
          </p:cNvPr>
          <p:cNvSpPr>
            <a:spLocks noGrp="1"/>
          </p:cNvSpPr>
          <p:nvPr>
            <p:ph type="dt" sz="half" idx="10"/>
          </p:nvPr>
        </p:nvSpPr>
        <p:spPr/>
        <p:txBody>
          <a:bodyPr/>
          <a:lstStyle/>
          <a:p>
            <a:fld id="{6BD04618-08FB-4909-9214-EAFB51656DE3}" type="datetimeFigureOut">
              <a:rPr lang="nl-NL" smtClean="0"/>
              <a:t>19-1-2022</a:t>
            </a:fld>
            <a:endParaRPr lang="nl-NL"/>
          </a:p>
        </p:txBody>
      </p:sp>
      <p:sp>
        <p:nvSpPr>
          <p:cNvPr id="5" name="Tijdelijke aanduiding voor voettekst 4">
            <a:extLst>
              <a:ext uri="{FF2B5EF4-FFF2-40B4-BE49-F238E27FC236}">
                <a16:creationId xmlns:a16="http://schemas.microsoft.com/office/drawing/2014/main" id="{4622F904-D7E3-4566-9AAC-F9C4FF782C8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AB395B9-295E-4F41-AFDF-4188F68155A4}"/>
              </a:ext>
            </a:extLst>
          </p:cNvPr>
          <p:cNvSpPr>
            <a:spLocks noGrp="1"/>
          </p:cNvSpPr>
          <p:nvPr>
            <p:ph type="sldNum" sz="quarter" idx="12"/>
          </p:nvPr>
        </p:nvSpPr>
        <p:spPr/>
        <p:txBody>
          <a:bodyPr/>
          <a:lstStyle/>
          <a:p>
            <a:fld id="{AF4997A0-DBF6-49ED-BD4A-68169515897D}" type="slidenum">
              <a:rPr lang="nl-NL" smtClean="0"/>
              <a:t>‹nr.›</a:t>
            </a:fld>
            <a:endParaRPr lang="nl-NL"/>
          </a:p>
        </p:txBody>
      </p:sp>
    </p:spTree>
    <p:extLst>
      <p:ext uri="{BB962C8B-B14F-4D97-AF65-F5344CB8AC3E}">
        <p14:creationId xmlns:p14="http://schemas.microsoft.com/office/powerpoint/2010/main" val="3099438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9AB4C-4AF7-4840-8B9D-53359F5C7BA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9D89DBC-C6A9-4B54-93A8-0E7B41814D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74FF2D4-26AC-4F50-AA4A-CA1B2800585D}"/>
              </a:ext>
            </a:extLst>
          </p:cNvPr>
          <p:cNvSpPr>
            <a:spLocks noGrp="1"/>
          </p:cNvSpPr>
          <p:nvPr>
            <p:ph type="dt" sz="half" idx="10"/>
          </p:nvPr>
        </p:nvSpPr>
        <p:spPr/>
        <p:txBody>
          <a:bodyPr/>
          <a:lstStyle/>
          <a:p>
            <a:fld id="{69C4A31A-84F0-4C3F-9F3B-77A4E1D7702D}" type="datetimeFigureOut">
              <a:rPr lang="nl-NL" smtClean="0"/>
              <a:t>19-1-2022</a:t>
            </a:fld>
            <a:endParaRPr lang="nl-NL"/>
          </a:p>
        </p:txBody>
      </p:sp>
      <p:sp>
        <p:nvSpPr>
          <p:cNvPr id="5" name="Tijdelijke aanduiding voor voettekst 4">
            <a:extLst>
              <a:ext uri="{FF2B5EF4-FFF2-40B4-BE49-F238E27FC236}">
                <a16:creationId xmlns:a16="http://schemas.microsoft.com/office/drawing/2014/main" id="{200C5C49-5436-4BA7-B9C1-26F583DC8E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F56C8B-9464-4408-9EC4-DDF8180A0762}"/>
              </a:ext>
            </a:extLst>
          </p:cNvPr>
          <p:cNvSpPr>
            <a:spLocks noGrp="1"/>
          </p:cNvSpPr>
          <p:nvPr>
            <p:ph type="sldNum" sz="quarter" idx="12"/>
          </p:nvPr>
        </p:nvSpPr>
        <p:spPr/>
        <p:txBody>
          <a:bodyPr/>
          <a:lstStyle/>
          <a:p>
            <a:fld id="{1879890F-32F4-42C9-B2AD-0012409F2734}" type="slidenum">
              <a:rPr lang="nl-NL" smtClean="0"/>
              <a:t>‹nr.›</a:t>
            </a:fld>
            <a:endParaRPr lang="nl-NL"/>
          </a:p>
        </p:txBody>
      </p:sp>
    </p:spTree>
    <p:extLst>
      <p:ext uri="{BB962C8B-B14F-4D97-AF65-F5344CB8AC3E}">
        <p14:creationId xmlns:p14="http://schemas.microsoft.com/office/powerpoint/2010/main" val="1678056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1/19/2022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655175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1/19/2022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638739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B5DE5-F876-4EAB-8D30-534FC6CF02A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399B7A9-FCA2-4F9A-A2D8-22E381ED4FD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A96B3A2-DDC9-42D8-B9C7-5E5E4B8D2434}"/>
              </a:ext>
            </a:extLst>
          </p:cNvPr>
          <p:cNvSpPr>
            <a:spLocks noGrp="1"/>
          </p:cNvSpPr>
          <p:nvPr>
            <p:ph type="dt" sz="half" idx="10"/>
          </p:nvPr>
        </p:nvSpPr>
        <p:spPr/>
        <p:txBody>
          <a:bodyPr/>
          <a:lstStyle/>
          <a:p>
            <a:fld id="{69C4A31A-84F0-4C3F-9F3B-77A4E1D7702D}" type="datetimeFigureOut">
              <a:rPr lang="nl-NL" smtClean="0"/>
              <a:t>19-1-2022</a:t>
            </a:fld>
            <a:endParaRPr lang="nl-NL"/>
          </a:p>
        </p:txBody>
      </p:sp>
      <p:sp>
        <p:nvSpPr>
          <p:cNvPr id="5" name="Tijdelijke aanduiding voor voettekst 4">
            <a:extLst>
              <a:ext uri="{FF2B5EF4-FFF2-40B4-BE49-F238E27FC236}">
                <a16:creationId xmlns:a16="http://schemas.microsoft.com/office/drawing/2014/main" id="{B422AA95-5197-491F-9EC1-7827D933B3F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1248323-CE6A-48DD-AB91-404C356AF471}"/>
              </a:ext>
            </a:extLst>
          </p:cNvPr>
          <p:cNvSpPr>
            <a:spLocks noGrp="1"/>
          </p:cNvSpPr>
          <p:nvPr>
            <p:ph type="sldNum" sz="quarter" idx="12"/>
          </p:nvPr>
        </p:nvSpPr>
        <p:spPr/>
        <p:txBody>
          <a:bodyPr/>
          <a:lstStyle/>
          <a:p>
            <a:fld id="{1879890F-32F4-42C9-B2AD-0012409F2734}" type="slidenum">
              <a:rPr lang="nl-NL" smtClean="0"/>
              <a:t>‹nr.›</a:t>
            </a:fld>
            <a:endParaRPr lang="nl-NL"/>
          </a:p>
        </p:txBody>
      </p:sp>
    </p:spTree>
    <p:extLst>
      <p:ext uri="{BB962C8B-B14F-4D97-AF65-F5344CB8AC3E}">
        <p14:creationId xmlns:p14="http://schemas.microsoft.com/office/powerpoint/2010/main" val="1621307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dia met inhoud en accentvlak goudgroen">
    <p:spTree>
      <p:nvGrpSpPr>
        <p:cNvPr id="1" name=""/>
        <p:cNvGrpSpPr/>
        <p:nvPr/>
      </p:nvGrpSpPr>
      <p:grpSpPr>
        <a:xfrm>
          <a:off x="0" y="0"/>
          <a:ext cx="0" cy="0"/>
          <a:chOff x="0" y="0"/>
          <a:chExt cx="0" cy="0"/>
        </a:xfrm>
      </p:grpSpPr>
      <p:sp>
        <p:nvSpPr>
          <p:cNvPr id="8" name="Rechthoek 7"/>
          <p:cNvSpPr/>
          <p:nvPr/>
        </p:nvSpPr>
        <p:spPr>
          <a:xfrm>
            <a:off x="0" y="3860800"/>
            <a:ext cx="6096000" cy="299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3" name="Ondertitel 2"/>
          <p:cNvSpPr>
            <a:spLocks noGrp="1"/>
          </p:cNvSpPr>
          <p:nvPr>
            <p:ph type="subTitle" idx="1"/>
          </p:nvPr>
        </p:nvSpPr>
        <p:spPr>
          <a:xfrm>
            <a:off x="624418" y="1177200"/>
            <a:ext cx="5471581" cy="648000"/>
          </a:xfrm>
        </p:spPr>
        <p:txBody>
          <a:bodyPr lIns="36000" tIns="36000" rIns="36000" bIns="36000">
            <a:noAutofit/>
          </a:bodyPr>
          <a:lstStyle>
            <a:lvl1pPr marL="0" indent="0" algn="l">
              <a:lnSpc>
                <a:spcPct val="90000"/>
              </a:lnSpc>
              <a:spcBef>
                <a:spcPts val="0"/>
              </a:spcBef>
              <a:buNone/>
              <a:defRPr sz="2000" spc="6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5" name="Tijdelijke aanduiding voor inhoud 4"/>
          <p:cNvSpPr>
            <a:spLocks noGrp="1"/>
          </p:cNvSpPr>
          <p:nvPr>
            <p:ph sz="quarter" idx="10"/>
          </p:nvPr>
        </p:nvSpPr>
        <p:spPr>
          <a:xfrm>
            <a:off x="6576483" y="336966"/>
            <a:ext cx="5137151" cy="3092035"/>
          </a:xfrm>
        </p:spPr>
        <p:txBody>
          <a:bodyPr/>
          <a:lstStyle>
            <a:lvl1pPr>
              <a:defRPr sz="2000"/>
            </a:lvl1pPr>
            <a:lvl2pPr>
              <a:defRPr sz="1800"/>
            </a:lvl2pPr>
            <a:lvl3pPr>
              <a:defRPr sz="1800"/>
            </a:lvl3pPr>
            <a:lvl4pPr>
              <a:defRPr sz="1800"/>
            </a:lvl4pPr>
            <a:lvl5pPr marL="1437750" indent="-285750">
              <a:buFont typeface="Arial" panose="020B0604020202020204" pitchFamily="34" charset="0"/>
              <a:buChar cha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8"/>
          <p:cNvSpPr>
            <a:spLocks noGrp="1"/>
          </p:cNvSpPr>
          <p:nvPr>
            <p:ph type="pic" sz="quarter" idx="11" hasCustomPrompt="1"/>
          </p:nvPr>
        </p:nvSpPr>
        <p:spPr>
          <a:xfrm>
            <a:off x="6096000" y="3860800"/>
            <a:ext cx="6096000" cy="2997200"/>
          </a:xfrm>
        </p:spPr>
        <p:txBody>
          <a:bodyPr anchor="b">
            <a:normAutofit/>
          </a:bodyPr>
          <a:lstStyle>
            <a:lvl1pPr marL="0" indent="0" algn="ctr">
              <a:buNone/>
              <a:defRPr sz="1200">
                <a:solidFill>
                  <a:schemeClr val="tx2"/>
                </a:solidFill>
              </a:defRPr>
            </a:lvl1pPr>
          </a:lstStyle>
          <a:p>
            <a:r>
              <a:rPr lang="nl-NL" dirty="0"/>
              <a:t>Afbeelding selecteren</a:t>
            </a:r>
          </a:p>
          <a:p>
            <a:endParaRPr lang="nl-NL" dirty="0"/>
          </a:p>
        </p:txBody>
      </p:sp>
      <p:sp>
        <p:nvSpPr>
          <p:cNvPr id="11" name="Tijdelijke aanduiding voor tekst 10"/>
          <p:cNvSpPr>
            <a:spLocks noGrp="1"/>
          </p:cNvSpPr>
          <p:nvPr>
            <p:ph type="body" sz="quarter" idx="12"/>
          </p:nvPr>
        </p:nvSpPr>
        <p:spPr>
          <a:xfrm>
            <a:off x="2229487" y="4176000"/>
            <a:ext cx="3866512" cy="2412000"/>
          </a:xfrm>
        </p:spPr>
        <p:txBody>
          <a:bodyPr lIns="180000" rIns="108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tel 3">
            <a:extLst>
              <a:ext uri="{FF2B5EF4-FFF2-40B4-BE49-F238E27FC236}">
                <a16:creationId xmlns:a16="http://schemas.microsoft.com/office/drawing/2014/main" id="{04229205-A058-42E5-9EBC-063484A6B33A}"/>
              </a:ext>
            </a:extLst>
          </p:cNvPr>
          <p:cNvSpPr>
            <a:spLocks noGrp="1"/>
          </p:cNvSpPr>
          <p:nvPr>
            <p:ph type="title"/>
          </p:nvPr>
        </p:nvSpPr>
        <p:spPr>
          <a:xfrm>
            <a:off x="624418" y="336965"/>
            <a:ext cx="5471583" cy="830444"/>
          </a:xfrm>
        </p:spPr>
        <p:txBody>
          <a:bodyPr/>
          <a:lstStyle/>
          <a:p>
            <a:r>
              <a:rPr lang="nl-NL"/>
              <a:t>Klik om stijl te bewerken</a:t>
            </a:r>
            <a:endParaRPr lang="en-US" dirty="0"/>
          </a:p>
        </p:txBody>
      </p:sp>
      <p:sp>
        <p:nvSpPr>
          <p:cNvPr id="6" name="Tijdelijke aanduiding voor datum 5">
            <a:extLst>
              <a:ext uri="{FF2B5EF4-FFF2-40B4-BE49-F238E27FC236}">
                <a16:creationId xmlns:a16="http://schemas.microsoft.com/office/drawing/2014/main" id="{EB31625A-390A-40A3-AACB-410017F181A9}"/>
              </a:ext>
            </a:extLst>
          </p:cNvPr>
          <p:cNvSpPr>
            <a:spLocks noGrp="1"/>
          </p:cNvSpPr>
          <p:nvPr>
            <p:ph type="dt" sz="half" idx="13"/>
          </p:nvPr>
        </p:nvSpPr>
        <p:spPr>
          <a:xfrm>
            <a:off x="9312000" y="7020000"/>
            <a:ext cx="1680000" cy="216000"/>
          </a:xfrm>
        </p:spPr>
        <p:txBody>
          <a:bodyPr/>
          <a:lstStyle/>
          <a:p>
            <a:endParaRPr lang="nl-NL"/>
          </a:p>
        </p:txBody>
      </p:sp>
      <p:sp>
        <p:nvSpPr>
          <p:cNvPr id="10" name="Tijdelijke aanduiding voor voettekst 9">
            <a:extLst>
              <a:ext uri="{FF2B5EF4-FFF2-40B4-BE49-F238E27FC236}">
                <a16:creationId xmlns:a16="http://schemas.microsoft.com/office/drawing/2014/main" id="{0DD14A91-A389-46B6-BE14-8679A539E6B2}"/>
              </a:ext>
            </a:extLst>
          </p:cNvPr>
          <p:cNvSpPr>
            <a:spLocks noGrp="1"/>
          </p:cNvSpPr>
          <p:nvPr>
            <p:ph type="ftr" sz="quarter" idx="14"/>
          </p:nvPr>
        </p:nvSpPr>
        <p:spPr>
          <a:xfrm>
            <a:off x="624418" y="7020000"/>
            <a:ext cx="8447583" cy="216000"/>
          </a:xfrm>
        </p:spPr>
        <p:txBody>
          <a:bodyPr/>
          <a:lstStyle/>
          <a:p>
            <a:endParaRPr lang="nl-NL" dirty="0"/>
          </a:p>
        </p:txBody>
      </p:sp>
      <p:sp>
        <p:nvSpPr>
          <p:cNvPr id="12" name="Tijdelijke aanduiding voor dianummer 11">
            <a:extLst>
              <a:ext uri="{FF2B5EF4-FFF2-40B4-BE49-F238E27FC236}">
                <a16:creationId xmlns:a16="http://schemas.microsoft.com/office/drawing/2014/main" id="{6D864EA2-9774-4CA6-ACDA-95E26B4F28A5}"/>
              </a:ext>
            </a:extLst>
          </p:cNvPr>
          <p:cNvSpPr>
            <a:spLocks noGrp="1"/>
          </p:cNvSpPr>
          <p:nvPr>
            <p:ph type="sldNum" sz="quarter" idx="15"/>
          </p:nvPr>
        </p:nvSpPr>
        <p:spPr>
          <a:xfrm>
            <a:off x="11232000" y="7020000"/>
            <a:ext cx="481633" cy="216000"/>
          </a:xfrm>
        </p:spPr>
        <p:txBody>
          <a:bodyPr/>
          <a:lstStyle/>
          <a:p>
            <a:fld id="{4023FC5B-98A5-49E4-B59C-E073B8952154}" type="slidenum">
              <a:rPr lang="nl-NL" smtClean="0"/>
              <a:pPr/>
              <a:t>‹nr.›</a:t>
            </a:fld>
            <a:endParaRPr lang="nl-NL" dirty="0"/>
          </a:p>
        </p:txBody>
      </p:sp>
      <p:pic>
        <p:nvPicPr>
          <p:cNvPr id="13" name="Afbeelding 12">
            <a:extLst>
              <a:ext uri="{FF2B5EF4-FFF2-40B4-BE49-F238E27FC236}">
                <a16:creationId xmlns:a16="http://schemas.microsoft.com/office/drawing/2014/main" id="{D1B4CA83-2FCB-49D4-B1BD-0E8CFA3ED3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580001"/>
            <a:ext cx="1828800" cy="686157"/>
          </a:xfrm>
          <a:prstGeom prst="rect">
            <a:avLst/>
          </a:prstGeom>
        </p:spPr>
      </p:pic>
    </p:spTree>
    <p:extLst>
      <p:ext uri="{BB962C8B-B14F-4D97-AF65-F5344CB8AC3E}">
        <p14:creationId xmlns:p14="http://schemas.microsoft.com/office/powerpoint/2010/main" val="1201306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824001" y="1368000"/>
            <a:ext cx="4640060" cy="1008000"/>
          </a:xfrm>
        </p:spPr>
        <p:txBody>
          <a:bodyPr lIns="36000" tIns="36000" rIns="36000" bIns="36000" anchor="b">
            <a:noAutofit/>
          </a:bodyPr>
          <a:lstStyle>
            <a:lvl1pPr algn="l">
              <a:lnSpc>
                <a:spcPct val="90000"/>
              </a:lnSpc>
              <a:defRPr sz="3200" b="1" spc="60" baseline="0">
                <a:solidFill>
                  <a:schemeClr val="tx2"/>
                </a:solidFill>
              </a:defRPr>
            </a:lvl1pPr>
          </a:lstStyle>
          <a:p>
            <a:r>
              <a:rPr lang="nl-NL" dirty="0"/>
              <a:t>Klik om de stijl te bewerken</a:t>
            </a:r>
          </a:p>
        </p:txBody>
      </p:sp>
      <p:sp>
        <p:nvSpPr>
          <p:cNvPr id="3" name="Ondertitel 2"/>
          <p:cNvSpPr>
            <a:spLocks noGrp="1"/>
          </p:cNvSpPr>
          <p:nvPr>
            <p:ph type="subTitle" idx="1" hasCustomPrompt="1"/>
          </p:nvPr>
        </p:nvSpPr>
        <p:spPr>
          <a:xfrm>
            <a:off x="1824001" y="2556000"/>
            <a:ext cx="4640060" cy="648000"/>
          </a:xfrm>
        </p:spPr>
        <p:txBody>
          <a:bodyPr lIns="36000" tIns="36000" rIns="36000" bIns="36000">
            <a:noAutofit/>
          </a:bodyPr>
          <a:lstStyle>
            <a:lvl1pPr marL="0" indent="0" algn="l">
              <a:lnSpc>
                <a:spcPct val="90000"/>
              </a:lnSpc>
              <a:spcBef>
                <a:spcPts val="0"/>
              </a:spcBef>
              <a:buNone/>
              <a:defRPr sz="2000" spc="6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4" name="Tijdelijke aanduiding voor datum 3">
            <a:extLst>
              <a:ext uri="{FF2B5EF4-FFF2-40B4-BE49-F238E27FC236}">
                <a16:creationId xmlns:a16="http://schemas.microsoft.com/office/drawing/2014/main" id="{2D6D1FDD-9F1C-40DF-8532-C0866EF214EB}"/>
              </a:ext>
            </a:extLst>
          </p:cNvPr>
          <p:cNvSpPr>
            <a:spLocks noGrp="1"/>
          </p:cNvSpPr>
          <p:nvPr>
            <p:ph type="dt" sz="half" idx="10"/>
          </p:nvPr>
        </p:nvSpPr>
        <p:spPr>
          <a:xfrm>
            <a:off x="9312000" y="7020000"/>
            <a:ext cx="1680000" cy="216000"/>
          </a:xfrm>
        </p:spPr>
        <p:txBody>
          <a:bodyPr/>
          <a:lstStyle/>
          <a:p>
            <a:endParaRPr lang="nl-NL" dirty="0"/>
          </a:p>
        </p:txBody>
      </p:sp>
      <p:sp>
        <p:nvSpPr>
          <p:cNvPr id="5" name="Tijdelijke aanduiding voor voettekst 4">
            <a:extLst>
              <a:ext uri="{FF2B5EF4-FFF2-40B4-BE49-F238E27FC236}">
                <a16:creationId xmlns:a16="http://schemas.microsoft.com/office/drawing/2014/main" id="{0076EC3F-587E-4E26-B715-1B3481061A8A}"/>
              </a:ext>
            </a:extLst>
          </p:cNvPr>
          <p:cNvSpPr>
            <a:spLocks noGrp="1"/>
          </p:cNvSpPr>
          <p:nvPr>
            <p:ph type="ftr" sz="quarter" idx="11"/>
          </p:nvPr>
        </p:nvSpPr>
        <p:spPr>
          <a:xfrm>
            <a:off x="624418" y="7020000"/>
            <a:ext cx="8447583" cy="216000"/>
          </a:xfrm>
        </p:spPr>
        <p:txBody>
          <a:bodyPr/>
          <a:lstStyle/>
          <a:p>
            <a:endParaRPr lang="nl-NL" dirty="0"/>
          </a:p>
        </p:txBody>
      </p:sp>
      <p:sp>
        <p:nvSpPr>
          <p:cNvPr id="6" name="Tijdelijke aanduiding voor dianummer 5">
            <a:extLst>
              <a:ext uri="{FF2B5EF4-FFF2-40B4-BE49-F238E27FC236}">
                <a16:creationId xmlns:a16="http://schemas.microsoft.com/office/drawing/2014/main" id="{47919D7E-B6E2-4041-9B0C-7156B7076B6B}"/>
              </a:ext>
            </a:extLst>
          </p:cNvPr>
          <p:cNvSpPr>
            <a:spLocks noGrp="1"/>
          </p:cNvSpPr>
          <p:nvPr>
            <p:ph type="sldNum" sz="quarter" idx="12"/>
          </p:nvPr>
        </p:nvSpPr>
        <p:spPr>
          <a:xfrm>
            <a:off x="11232000" y="7020000"/>
            <a:ext cx="481633" cy="216000"/>
          </a:xfrm>
        </p:spPr>
        <p:txBody>
          <a:bodyPr/>
          <a:lstStyle/>
          <a:p>
            <a:fld id="{4023FC5B-98A5-49E4-B59C-E073B8952154}" type="slidenum">
              <a:rPr lang="nl-NL" smtClean="0"/>
              <a:pPr/>
              <a:t>‹nr.›</a:t>
            </a:fld>
            <a:endParaRPr lang="nl-NL" dirty="0"/>
          </a:p>
        </p:txBody>
      </p:sp>
    </p:spTree>
    <p:extLst>
      <p:ext uri="{BB962C8B-B14F-4D97-AF65-F5344CB8AC3E}">
        <p14:creationId xmlns:p14="http://schemas.microsoft.com/office/powerpoint/2010/main" val="2024283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dia met inhou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24418" y="1176525"/>
            <a:ext cx="5471583" cy="648000"/>
          </a:xfrm>
        </p:spPr>
        <p:txBody>
          <a:bodyPr lIns="36000" tIns="36000" rIns="36000" bIns="36000">
            <a:noAutofit/>
          </a:bodyPr>
          <a:lstStyle>
            <a:lvl1pPr marL="0" indent="0" algn="l">
              <a:lnSpc>
                <a:spcPct val="90000"/>
              </a:lnSpc>
              <a:spcBef>
                <a:spcPts val="0"/>
              </a:spcBef>
              <a:buNone/>
              <a:defRPr sz="2000" spc="6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5" name="Tijdelijke aanduiding voor inhoud 4"/>
          <p:cNvSpPr>
            <a:spLocks noGrp="1"/>
          </p:cNvSpPr>
          <p:nvPr>
            <p:ph sz="quarter" idx="10"/>
          </p:nvPr>
        </p:nvSpPr>
        <p:spPr>
          <a:xfrm>
            <a:off x="624418" y="2076449"/>
            <a:ext cx="5471583" cy="3440113"/>
          </a:xfrm>
        </p:spPr>
        <p:txBody>
          <a:bodyPr/>
          <a:lstStyle>
            <a:lvl1pPr>
              <a:defRPr sz="2000"/>
            </a:lvl1pPr>
            <a:lvl2pPr>
              <a:defRPr sz="1800"/>
            </a:lvl2pPr>
            <a:lvl3pPr>
              <a:defRPr sz="1800"/>
            </a:lvl3pPr>
            <a:lvl4pPr>
              <a:defRPr sz="1800"/>
            </a:lvl4pPr>
            <a:lvl5pP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8"/>
          <p:cNvSpPr>
            <a:spLocks noGrp="1"/>
          </p:cNvSpPr>
          <p:nvPr>
            <p:ph type="pic" sz="quarter" idx="11" hasCustomPrompt="1"/>
          </p:nvPr>
        </p:nvSpPr>
        <p:spPr>
          <a:xfrm>
            <a:off x="6576000" y="0"/>
            <a:ext cx="5616000" cy="6858000"/>
          </a:xfrm>
        </p:spPr>
        <p:txBody>
          <a:bodyPr anchor="b">
            <a:normAutofit/>
          </a:bodyPr>
          <a:lstStyle>
            <a:lvl1pPr marL="0" indent="0" algn="ctr">
              <a:buNone/>
              <a:defRPr sz="1200">
                <a:solidFill>
                  <a:schemeClr val="tx2"/>
                </a:solidFill>
              </a:defRPr>
            </a:lvl1pPr>
          </a:lstStyle>
          <a:p>
            <a:r>
              <a:rPr lang="nl-NL" dirty="0"/>
              <a:t>Afbeelding selecteren</a:t>
            </a:r>
          </a:p>
          <a:p>
            <a:endParaRPr lang="nl-NL" dirty="0"/>
          </a:p>
        </p:txBody>
      </p:sp>
      <p:sp>
        <p:nvSpPr>
          <p:cNvPr id="4" name="Titel 3">
            <a:extLst>
              <a:ext uri="{FF2B5EF4-FFF2-40B4-BE49-F238E27FC236}">
                <a16:creationId xmlns:a16="http://schemas.microsoft.com/office/drawing/2014/main" id="{2956F956-A4C3-4451-AE67-824B1F944CBB}"/>
              </a:ext>
            </a:extLst>
          </p:cNvPr>
          <p:cNvSpPr>
            <a:spLocks noGrp="1"/>
          </p:cNvSpPr>
          <p:nvPr>
            <p:ph type="title"/>
          </p:nvPr>
        </p:nvSpPr>
        <p:spPr>
          <a:xfrm>
            <a:off x="624418" y="336965"/>
            <a:ext cx="5471583" cy="830444"/>
          </a:xfrm>
        </p:spPr>
        <p:txBody>
          <a:bodyPr/>
          <a:lstStyle/>
          <a:p>
            <a:r>
              <a:rPr lang="nl-NL"/>
              <a:t>Klik om stijl te bewerken</a:t>
            </a:r>
            <a:endParaRPr lang="en-US" dirty="0"/>
          </a:p>
        </p:txBody>
      </p:sp>
      <p:sp>
        <p:nvSpPr>
          <p:cNvPr id="6" name="Tijdelijke aanduiding voor datum 5">
            <a:extLst>
              <a:ext uri="{FF2B5EF4-FFF2-40B4-BE49-F238E27FC236}">
                <a16:creationId xmlns:a16="http://schemas.microsoft.com/office/drawing/2014/main" id="{EAD89E04-28C5-4F88-A3AA-EAC0683081AE}"/>
              </a:ext>
            </a:extLst>
          </p:cNvPr>
          <p:cNvSpPr>
            <a:spLocks noGrp="1"/>
          </p:cNvSpPr>
          <p:nvPr>
            <p:ph type="dt" sz="half" idx="12"/>
          </p:nvPr>
        </p:nvSpPr>
        <p:spPr>
          <a:xfrm>
            <a:off x="9312000" y="7020000"/>
            <a:ext cx="1680000" cy="216000"/>
          </a:xfrm>
        </p:spPr>
        <p:txBody>
          <a:bodyPr/>
          <a:lstStyle/>
          <a:p>
            <a:endParaRPr lang="nl-NL"/>
          </a:p>
        </p:txBody>
      </p:sp>
      <p:sp>
        <p:nvSpPr>
          <p:cNvPr id="8" name="Tijdelijke aanduiding voor voettekst 7">
            <a:extLst>
              <a:ext uri="{FF2B5EF4-FFF2-40B4-BE49-F238E27FC236}">
                <a16:creationId xmlns:a16="http://schemas.microsoft.com/office/drawing/2014/main" id="{2608C3A9-C2C0-4574-8A5A-3647E2493A37}"/>
              </a:ext>
            </a:extLst>
          </p:cNvPr>
          <p:cNvSpPr>
            <a:spLocks noGrp="1"/>
          </p:cNvSpPr>
          <p:nvPr>
            <p:ph type="ftr" sz="quarter" idx="13"/>
          </p:nvPr>
        </p:nvSpPr>
        <p:spPr>
          <a:xfrm>
            <a:off x="624418" y="7020000"/>
            <a:ext cx="8447583" cy="216000"/>
          </a:xfrm>
        </p:spPr>
        <p:txBody>
          <a:bodyPr/>
          <a:lstStyle/>
          <a:p>
            <a:endParaRPr lang="nl-NL" dirty="0"/>
          </a:p>
        </p:txBody>
      </p:sp>
      <p:sp>
        <p:nvSpPr>
          <p:cNvPr id="9" name="Tijdelijke aanduiding voor dianummer 8">
            <a:extLst>
              <a:ext uri="{FF2B5EF4-FFF2-40B4-BE49-F238E27FC236}">
                <a16:creationId xmlns:a16="http://schemas.microsoft.com/office/drawing/2014/main" id="{116C27BA-CCDD-47B0-B283-97C9E469CBEF}"/>
              </a:ext>
            </a:extLst>
          </p:cNvPr>
          <p:cNvSpPr>
            <a:spLocks noGrp="1"/>
          </p:cNvSpPr>
          <p:nvPr>
            <p:ph type="sldNum" sz="quarter" idx="14"/>
          </p:nvPr>
        </p:nvSpPr>
        <p:spPr>
          <a:xfrm>
            <a:off x="11232000" y="7020000"/>
            <a:ext cx="481633" cy="216000"/>
          </a:xfrm>
        </p:spPr>
        <p:txBody>
          <a:bodyPr/>
          <a:lstStyle/>
          <a:p>
            <a:fld id="{4023FC5B-98A5-49E4-B59C-E073B8952154}" type="slidenum">
              <a:rPr lang="nl-NL" smtClean="0"/>
              <a:pPr/>
              <a:t>‹nr.›</a:t>
            </a:fld>
            <a:endParaRPr lang="nl-NL" dirty="0"/>
          </a:p>
        </p:txBody>
      </p:sp>
    </p:spTree>
    <p:extLst>
      <p:ext uri="{BB962C8B-B14F-4D97-AF65-F5344CB8AC3E}">
        <p14:creationId xmlns:p14="http://schemas.microsoft.com/office/powerpoint/2010/main" val="583051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aste afbeelding met titel E">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50" y="-66675"/>
            <a:ext cx="12307167" cy="6924675"/>
          </a:xfrm>
          <a:prstGeom prst="rect">
            <a:avLst/>
          </a:prstGeom>
        </p:spPr>
      </p:pic>
      <p:sp>
        <p:nvSpPr>
          <p:cNvPr id="3" name="Titel 2">
            <a:extLst>
              <a:ext uri="{FF2B5EF4-FFF2-40B4-BE49-F238E27FC236}">
                <a16:creationId xmlns:a16="http://schemas.microsoft.com/office/drawing/2014/main" id="{46C56042-1A28-4AF5-BF15-031DA99E8D80}"/>
              </a:ext>
            </a:extLst>
          </p:cNvPr>
          <p:cNvSpPr>
            <a:spLocks noGrp="1"/>
          </p:cNvSpPr>
          <p:nvPr>
            <p:ph type="title"/>
          </p:nvPr>
        </p:nvSpPr>
        <p:spPr/>
        <p:txBody>
          <a:bodyPr/>
          <a:lstStyle>
            <a:lvl1pPr>
              <a:defRPr>
                <a:solidFill>
                  <a:srgbClr val="FFFFFF"/>
                </a:solidFill>
              </a:defRPr>
            </a:lvl1pPr>
          </a:lstStyle>
          <a:p>
            <a:r>
              <a:rPr lang="nl-NL"/>
              <a:t>Klik om stijl te bewerken</a:t>
            </a:r>
            <a:endParaRPr lang="en-US"/>
          </a:p>
        </p:txBody>
      </p:sp>
      <p:sp>
        <p:nvSpPr>
          <p:cNvPr id="5" name="Tijdelijke aanduiding voor datum 4">
            <a:extLst>
              <a:ext uri="{FF2B5EF4-FFF2-40B4-BE49-F238E27FC236}">
                <a16:creationId xmlns:a16="http://schemas.microsoft.com/office/drawing/2014/main" id="{3B30152D-5396-4C14-9B60-56380FCF97EC}"/>
              </a:ext>
            </a:extLst>
          </p:cNvPr>
          <p:cNvSpPr>
            <a:spLocks noGrp="1"/>
          </p:cNvSpPr>
          <p:nvPr>
            <p:ph type="dt" sz="half" idx="10"/>
          </p:nvPr>
        </p:nvSpPr>
        <p:spPr>
          <a:xfrm>
            <a:off x="9312000" y="7020000"/>
            <a:ext cx="1680000" cy="216000"/>
          </a:xfrm>
        </p:spPr>
        <p:txBody>
          <a:bodyPr/>
          <a:lstStyle/>
          <a:p>
            <a:endParaRPr lang="nl-NL"/>
          </a:p>
        </p:txBody>
      </p:sp>
      <p:sp>
        <p:nvSpPr>
          <p:cNvPr id="8" name="Tijdelijke aanduiding voor voettekst 7">
            <a:extLst>
              <a:ext uri="{FF2B5EF4-FFF2-40B4-BE49-F238E27FC236}">
                <a16:creationId xmlns:a16="http://schemas.microsoft.com/office/drawing/2014/main" id="{54467A39-1A01-4109-B0C1-679E5C04A8A5}"/>
              </a:ext>
            </a:extLst>
          </p:cNvPr>
          <p:cNvSpPr>
            <a:spLocks noGrp="1"/>
          </p:cNvSpPr>
          <p:nvPr>
            <p:ph type="ftr" sz="quarter" idx="11"/>
          </p:nvPr>
        </p:nvSpPr>
        <p:spPr>
          <a:xfrm>
            <a:off x="624418" y="7020000"/>
            <a:ext cx="8447583" cy="216000"/>
          </a:xfrm>
        </p:spPr>
        <p:txBody>
          <a:bodyPr/>
          <a:lstStyle/>
          <a:p>
            <a:endParaRPr lang="nl-NL" dirty="0"/>
          </a:p>
        </p:txBody>
      </p:sp>
      <p:sp>
        <p:nvSpPr>
          <p:cNvPr id="9" name="Tijdelijke aanduiding voor dianummer 8">
            <a:extLst>
              <a:ext uri="{FF2B5EF4-FFF2-40B4-BE49-F238E27FC236}">
                <a16:creationId xmlns:a16="http://schemas.microsoft.com/office/drawing/2014/main" id="{46742023-CD0A-415F-9E83-EA031F9F9C66}"/>
              </a:ext>
            </a:extLst>
          </p:cNvPr>
          <p:cNvSpPr>
            <a:spLocks noGrp="1"/>
          </p:cNvSpPr>
          <p:nvPr>
            <p:ph type="sldNum" sz="quarter" idx="12"/>
          </p:nvPr>
        </p:nvSpPr>
        <p:spPr>
          <a:xfrm>
            <a:off x="11232000" y="7020000"/>
            <a:ext cx="481633" cy="216000"/>
          </a:xfrm>
        </p:spPr>
        <p:txBody>
          <a:bodyPr/>
          <a:lstStyle/>
          <a:p>
            <a:fld id="{4023FC5B-98A5-49E4-B59C-E073B8952154}" type="slidenum">
              <a:rPr lang="nl-NL" smtClean="0"/>
              <a:pPr/>
              <a:t>‹nr.›</a:t>
            </a:fld>
            <a:endParaRPr lang="nl-NL" dirty="0"/>
          </a:p>
        </p:txBody>
      </p:sp>
      <p:pic>
        <p:nvPicPr>
          <p:cNvPr id="10" name="Afbeelding 9">
            <a:extLst>
              <a:ext uri="{FF2B5EF4-FFF2-40B4-BE49-F238E27FC236}">
                <a16:creationId xmlns:a16="http://schemas.microsoft.com/office/drawing/2014/main" id="{1139747F-E4C9-4B6C-A037-16D7D73DD0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580001"/>
            <a:ext cx="1828800" cy="686157"/>
          </a:xfrm>
          <a:prstGeom prst="rect">
            <a:avLst/>
          </a:prstGeom>
        </p:spPr>
      </p:pic>
    </p:spTree>
    <p:extLst>
      <p:ext uri="{BB962C8B-B14F-4D97-AF65-F5344CB8AC3E}">
        <p14:creationId xmlns:p14="http://schemas.microsoft.com/office/powerpoint/2010/main" val="198410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92343F-7686-44AC-B53F-0DEB4FBA3E0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9C26BEA-ED22-4DCE-ACD3-E8A5197E463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FD607FF-A004-4ADC-A894-57701E80E002}"/>
              </a:ext>
            </a:extLst>
          </p:cNvPr>
          <p:cNvSpPr>
            <a:spLocks noGrp="1"/>
          </p:cNvSpPr>
          <p:nvPr>
            <p:ph type="dt" sz="half" idx="10"/>
          </p:nvPr>
        </p:nvSpPr>
        <p:spPr/>
        <p:txBody>
          <a:bodyPr/>
          <a:lstStyle/>
          <a:p>
            <a:fld id="{6BD04618-08FB-4909-9214-EAFB51656DE3}" type="datetimeFigureOut">
              <a:rPr lang="nl-NL" smtClean="0"/>
              <a:t>19-1-2022</a:t>
            </a:fld>
            <a:endParaRPr lang="nl-NL"/>
          </a:p>
        </p:txBody>
      </p:sp>
      <p:sp>
        <p:nvSpPr>
          <p:cNvPr id="5" name="Tijdelijke aanduiding voor voettekst 4">
            <a:extLst>
              <a:ext uri="{FF2B5EF4-FFF2-40B4-BE49-F238E27FC236}">
                <a16:creationId xmlns:a16="http://schemas.microsoft.com/office/drawing/2014/main" id="{A81ECEE2-A20A-4BF6-B89D-73E399DFE77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400E6BE-3D1B-4C03-81B1-12254B667605}"/>
              </a:ext>
            </a:extLst>
          </p:cNvPr>
          <p:cNvSpPr>
            <a:spLocks noGrp="1"/>
          </p:cNvSpPr>
          <p:nvPr>
            <p:ph type="sldNum" sz="quarter" idx="12"/>
          </p:nvPr>
        </p:nvSpPr>
        <p:spPr/>
        <p:txBody>
          <a:bodyPr/>
          <a:lstStyle/>
          <a:p>
            <a:fld id="{AF4997A0-DBF6-49ED-BD4A-68169515897D}" type="slidenum">
              <a:rPr lang="nl-NL" smtClean="0"/>
              <a:t>‹nr.›</a:t>
            </a:fld>
            <a:endParaRPr lang="nl-NL"/>
          </a:p>
        </p:txBody>
      </p:sp>
    </p:spTree>
    <p:extLst>
      <p:ext uri="{BB962C8B-B14F-4D97-AF65-F5344CB8AC3E}">
        <p14:creationId xmlns:p14="http://schemas.microsoft.com/office/powerpoint/2010/main" val="521839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0 - Vrijwillegster">
    <p:spTree>
      <p:nvGrpSpPr>
        <p:cNvPr id="1" name=""/>
        <p:cNvGrpSpPr/>
        <p:nvPr/>
      </p:nvGrpSpPr>
      <p:grpSpPr>
        <a:xfrm>
          <a:off x="0" y="0"/>
          <a:ext cx="0" cy="0"/>
          <a:chOff x="0" y="0"/>
          <a:chExt cx="0" cy="0"/>
        </a:xfrm>
      </p:grpSpPr>
      <p:pic>
        <p:nvPicPr>
          <p:cNvPr id="4" name="Tijdelijke aanduiding voor afbeelding 4"/>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69" y="1332001"/>
            <a:ext cx="12189060" cy="5535169"/>
          </a:xfrm>
          <a:prstGeom prst="rect">
            <a:avLst/>
          </a:prstGeom>
        </p:spPr>
      </p:pic>
      <p:sp>
        <p:nvSpPr>
          <p:cNvPr id="3" name="Titel 2">
            <a:extLst>
              <a:ext uri="{FF2B5EF4-FFF2-40B4-BE49-F238E27FC236}">
                <a16:creationId xmlns:a16="http://schemas.microsoft.com/office/drawing/2014/main" id="{EABBC467-91F4-429E-B9E8-BDB5A1494995}"/>
              </a:ext>
            </a:extLst>
          </p:cNvPr>
          <p:cNvSpPr>
            <a:spLocks noGrp="1"/>
          </p:cNvSpPr>
          <p:nvPr>
            <p:ph type="title"/>
          </p:nvPr>
        </p:nvSpPr>
        <p:spPr/>
        <p:txBody>
          <a:bodyPr/>
          <a:lstStyle/>
          <a:p>
            <a:r>
              <a:rPr lang="nl-NL"/>
              <a:t>Klik om stijl te bewerken</a:t>
            </a:r>
            <a:endParaRPr lang="en-US"/>
          </a:p>
        </p:txBody>
      </p:sp>
      <p:sp>
        <p:nvSpPr>
          <p:cNvPr id="8" name="Tijdelijke aanduiding voor datum 7">
            <a:extLst>
              <a:ext uri="{FF2B5EF4-FFF2-40B4-BE49-F238E27FC236}">
                <a16:creationId xmlns:a16="http://schemas.microsoft.com/office/drawing/2014/main" id="{3FF51208-8263-45FC-A41C-6014B79ECACB}"/>
              </a:ext>
            </a:extLst>
          </p:cNvPr>
          <p:cNvSpPr>
            <a:spLocks noGrp="1"/>
          </p:cNvSpPr>
          <p:nvPr>
            <p:ph type="dt" sz="half" idx="10"/>
          </p:nvPr>
        </p:nvSpPr>
        <p:spPr>
          <a:xfrm>
            <a:off x="9312000" y="7020000"/>
            <a:ext cx="1680000" cy="216000"/>
          </a:xfrm>
        </p:spPr>
        <p:txBody>
          <a:bodyPr/>
          <a:lstStyle/>
          <a:p>
            <a:endParaRPr lang="nl-NL"/>
          </a:p>
        </p:txBody>
      </p:sp>
      <p:sp>
        <p:nvSpPr>
          <p:cNvPr id="9" name="Tijdelijke aanduiding voor voettekst 8">
            <a:extLst>
              <a:ext uri="{FF2B5EF4-FFF2-40B4-BE49-F238E27FC236}">
                <a16:creationId xmlns:a16="http://schemas.microsoft.com/office/drawing/2014/main" id="{DDE27925-0F07-4936-9255-17720B9AFFF2}"/>
              </a:ext>
            </a:extLst>
          </p:cNvPr>
          <p:cNvSpPr>
            <a:spLocks noGrp="1"/>
          </p:cNvSpPr>
          <p:nvPr>
            <p:ph type="ftr" sz="quarter" idx="11"/>
          </p:nvPr>
        </p:nvSpPr>
        <p:spPr>
          <a:xfrm>
            <a:off x="624418" y="7020000"/>
            <a:ext cx="8447583" cy="216000"/>
          </a:xfrm>
        </p:spPr>
        <p:txBody>
          <a:bodyPr/>
          <a:lstStyle/>
          <a:p>
            <a:endParaRPr lang="nl-NL" dirty="0"/>
          </a:p>
        </p:txBody>
      </p:sp>
      <p:sp>
        <p:nvSpPr>
          <p:cNvPr id="10" name="Tijdelijke aanduiding voor dianummer 9">
            <a:extLst>
              <a:ext uri="{FF2B5EF4-FFF2-40B4-BE49-F238E27FC236}">
                <a16:creationId xmlns:a16="http://schemas.microsoft.com/office/drawing/2014/main" id="{B97BE5FC-A383-43D3-A1BA-A412AA24F7F1}"/>
              </a:ext>
            </a:extLst>
          </p:cNvPr>
          <p:cNvSpPr>
            <a:spLocks noGrp="1"/>
          </p:cNvSpPr>
          <p:nvPr>
            <p:ph type="sldNum" sz="quarter" idx="12"/>
          </p:nvPr>
        </p:nvSpPr>
        <p:spPr>
          <a:xfrm>
            <a:off x="11232000" y="7020000"/>
            <a:ext cx="481633" cy="216000"/>
          </a:xfrm>
        </p:spPr>
        <p:txBody>
          <a:bodyPr/>
          <a:lstStyle/>
          <a:p>
            <a:fld id="{4023FC5B-98A5-49E4-B59C-E073B8952154}" type="slidenum">
              <a:rPr lang="nl-NL" smtClean="0"/>
              <a:pPr/>
              <a:t>‹nr.›</a:t>
            </a:fld>
            <a:endParaRPr lang="nl-NL" dirty="0"/>
          </a:p>
        </p:txBody>
      </p:sp>
      <p:pic>
        <p:nvPicPr>
          <p:cNvPr id="11" name="Afbeelding 10">
            <a:extLst>
              <a:ext uri="{FF2B5EF4-FFF2-40B4-BE49-F238E27FC236}">
                <a16:creationId xmlns:a16="http://schemas.microsoft.com/office/drawing/2014/main" id="{628A5184-F507-468D-9BF0-3FD00235A71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580001"/>
            <a:ext cx="1828800" cy="686157"/>
          </a:xfrm>
          <a:prstGeom prst="rect">
            <a:avLst/>
          </a:prstGeom>
        </p:spPr>
      </p:pic>
    </p:spTree>
    <p:extLst>
      <p:ext uri="{BB962C8B-B14F-4D97-AF65-F5344CB8AC3E}">
        <p14:creationId xmlns:p14="http://schemas.microsoft.com/office/powerpoint/2010/main" val="1760665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oorloop 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18A739-B6CB-4E29-8B2F-39AEADE6E1C7}"/>
              </a:ext>
            </a:extLst>
          </p:cNvPr>
          <p:cNvSpPr>
            <a:spLocks noGrp="1"/>
          </p:cNvSpPr>
          <p:nvPr>
            <p:ph type="title"/>
          </p:nvPr>
        </p:nvSpPr>
        <p:spPr>
          <a:xfrm>
            <a:off x="624417" y="-1080000"/>
            <a:ext cx="11089216" cy="830444"/>
          </a:xfrm>
        </p:spPr>
        <p:txBody>
          <a:bodyPr/>
          <a:lstStyle/>
          <a:p>
            <a:r>
              <a:rPr lang="nl-NL"/>
              <a:t>Klik om stijl te bewerken</a:t>
            </a:r>
            <a:endParaRPr lang="en-US" dirty="0"/>
          </a:p>
        </p:txBody>
      </p:sp>
      <p:sp>
        <p:nvSpPr>
          <p:cNvPr id="3" name="Tijdelijke aanduiding voor datum 2">
            <a:extLst>
              <a:ext uri="{FF2B5EF4-FFF2-40B4-BE49-F238E27FC236}">
                <a16:creationId xmlns:a16="http://schemas.microsoft.com/office/drawing/2014/main" id="{4B87C4E9-7B7F-4895-90DB-575744C04474}"/>
              </a:ext>
            </a:extLst>
          </p:cNvPr>
          <p:cNvSpPr>
            <a:spLocks noGrp="1"/>
          </p:cNvSpPr>
          <p:nvPr>
            <p:ph type="dt" sz="half" idx="10"/>
          </p:nvPr>
        </p:nvSpPr>
        <p:spPr>
          <a:xfrm>
            <a:off x="9312000" y="7020000"/>
            <a:ext cx="1680000" cy="216000"/>
          </a:xfrm>
        </p:spPr>
        <p:txBody>
          <a:bodyPr/>
          <a:lstStyle/>
          <a:p>
            <a:endParaRPr lang="nl-NL"/>
          </a:p>
        </p:txBody>
      </p:sp>
      <p:sp>
        <p:nvSpPr>
          <p:cNvPr id="4" name="Tijdelijke aanduiding voor voettekst 3">
            <a:extLst>
              <a:ext uri="{FF2B5EF4-FFF2-40B4-BE49-F238E27FC236}">
                <a16:creationId xmlns:a16="http://schemas.microsoft.com/office/drawing/2014/main" id="{FC283CAC-CFDA-49EF-B412-08EE0D109214}"/>
              </a:ext>
            </a:extLst>
          </p:cNvPr>
          <p:cNvSpPr>
            <a:spLocks noGrp="1"/>
          </p:cNvSpPr>
          <p:nvPr>
            <p:ph type="ftr" sz="quarter" idx="11"/>
          </p:nvPr>
        </p:nvSpPr>
        <p:spPr>
          <a:xfrm>
            <a:off x="624418" y="7020000"/>
            <a:ext cx="8447583" cy="216000"/>
          </a:xfrm>
        </p:spPr>
        <p:txBody>
          <a:bodyPr/>
          <a:lstStyle/>
          <a:p>
            <a:endParaRPr lang="nl-NL" dirty="0"/>
          </a:p>
        </p:txBody>
      </p:sp>
      <p:sp>
        <p:nvSpPr>
          <p:cNvPr id="5" name="Tijdelijke aanduiding voor dianummer 4">
            <a:extLst>
              <a:ext uri="{FF2B5EF4-FFF2-40B4-BE49-F238E27FC236}">
                <a16:creationId xmlns:a16="http://schemas.microsoft.com/office/drawing/2014/main" id="{1F1D857B-7E07-4818-8285-B6B2F25BE5D6}"/>
              </a:ext>
            </a:extLst>
          </p:cNvPr>
          <p:cNvSpPr>
            <a:spLocks noGrp="1"/>
          </p:cNvSpPr>
          <p:nvPr>
            <p:ph type="sldNum" sz="quarter" idx="12"/>
          </p:nvPr>
        </p:nvSpPr>
        <p:spPr>
          <a:xfrm>
            <a:off x="11232000" y="7020000"/>
            <a:ext cx="481633" cy="216000"/>
          </a:xfrm>
        </p:spPr>
        <p:txBody>
          <a:bodyPr/>
          <a:lstStyle/>
          <a:p>
            <a:fld id="{4023FC5B-98A5-49E4-B59C-E073B8952154}" type="slidenum">
              <a:rPr lang="nl-NL" smtClean="0"/>
              <a:pPr/>
              <a:t>‹nr.›</a:t>
            </a:fld>
            <a:endParaRPr lang="nl-NL" dirty="0"/>
          </a:p>
        </p:txBody>
      </p:sp>
      <p:pic>
        <p:nvPicPr>
          <p:cNvPr id="7" name="Afbeelding 6">
            <a:extLst>
              <a:ext uri="{FF2B5EF4-FFF2-40B4-BE49-F238E27FC236}">
                <a16:creationId xmlns:a16="http://schemas.microsoft.com/office/drawing/2014/main" id="{F1C92DCB-0C50-45E5-BD49-FBFA55D010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07289" y="1594552"/>
            <a:ext cx="9786904" cy="3672000"/>
          </a:xfrm>
          <a:prstGeom prst="rect">
            <a:avLst/>
          </a:prstGeom>
        </p:spPr>
      </p:pic>
    </p:spTree>
    <p:extLst>
      <p:ext uri="{BB962C8B-B14F-4D97-AF65-F5344CB8AC3E}">
        <p14:creationId xmlns:p14="http://schemas.microsoft.com/office/powerpoint/2010/main" val="426453160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67ED74-C00B-4C12-94A6-B002CBA0CC3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1F61E4B-897B-4D9B-B6DF-75ED64CB0F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58E14D0-87D4-4049-A213-67F71DA49035}"/>
              </a:ext>
            </a:extLst>
          </p:cNvPr>
          <p:cNvSpPr>
            <a:spLocks noGrp="1"/>
          </p:cNvSpPr>
          <p:nvPr>
            <p:ph type="dt" sz="half" idx="10"/>
          </p:nvPr>
        </p:nvSpPr>
        <p:spPr/>
        <p:txBody>
          <a:bodyPr/>
          <a:lstStyle/>
          <a:p>
            <a:fld id="{6BD04618-08FB-4909-9214-EAFB51656DE3}" type="datetimeFigureOut">
              <a:rPr lang="nl-NL" smtClean="0"/>
              <a:t>19-1-2022</a:t>
            </a:fld>
            <a:endParaRPr lang="nl-NL"/>
          </a:p>
        </p:txBody>
      </p:sp>
      <p:sp>
        <p:nvSpPr>
          <p:cNvPr id="5" name="Tijdelijke aanduiding voor voettekst 4">
            <a:extLst>
              <a:ext uri="{FF2B5EF4-FFF2-40B4-BE49-F238E27FC236}">
                <a16:creationId xmlns:a16="http://schemas.microsoft.com/office/drawing/2014/main" id="{4BF6554E-C17F-4B75-AA0E-CB72734A28A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1812117-66DE-416B-8FBC-FC7A33E5FEB6}"/>
              </a:ext>
            </a:extLst>
          </p:cNvPr>
          <p:cNvSpPr>
            <a:spLocks noGrp="1"/>
          </p:cNvSpPr>
          <p:nvPr>
            <p:ph type="sldNum" sz="quarter" idx="12"/>
          </p:nvPr>
        </p:nvSpPr>
        <p:spPr/>
        <p:txBody>
          <a:bodyPr/>
          <a:lstStyle/>
          <a:p>
            <a:fld id="{AF4997A0-DBF6-49ED-BD4A-68169515897D}" type="slidenum">
              <a:rPr lang="nl-NL" smtClean="0"/>
              <a:t>‹nr.›</a:t>
            </a:fld>
            <a:endParaRPr lang="nl-NL"/>
          </a:p>
        </p:txBody>
      </p:sp>
    </p:spTree>
    <p:extLst>
      <p:ext uri="{BB962C8B-B14F-4D97-AF65-F5344CB8AC3E}">
        <p14:creationId xmlns:p14="http://schemas.microsoft.com/office/powerpoint/2010/main" val="2395998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11C068-E05C-4FF0-BCBF-24299ED16FA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B1B2B99-EB84-4362-9224-C852623B683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3315226-8BCF-4C0D-AEEC-F755FB887C0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E06F04F-15F1-4B34-A2A6-7AA1D77917AF}"/>
              </a:ext>
            </a:extLst>
          </p:cNvPr>
          <p:cNvSpPr>
            <a:spLocks noGrp="1"/>
          </p:cNvSpPr>
          <p:nvPr>
            <p:ph type="dt" sz="half" idx="10"/>
          </p:nvPr>
        </p:nvSpPr>
        <p:spPr/>
        <p:txBody>
          <a:bodyPr/>
          <a:lstStyle/>
          <a:p>
            <a:fld id="{6BD04618-08FB-4909-9214-EAFB51656DE3}" type="datetimeFigureOut">
              <a:rPr lang="nl-NL" smtClean="0"/>
              <a:t>19-1-2022</a:t>
            </a:fld>
            <a:endParaRPr lang="nl-NL"/>
          </a:p>
        </p:txBody>
      </p:sp>
      <p:sp>
        <p:nvSpPr>
          <p:cNvPr id="6" name="Tijdelijke aanduiding voor voettekst 5">
            <a:extLst>
              <a:ext uri="{FF2B5EF4-FFF2-40B4-BE49-F238E27FC236}">
                <a16:creationId xmlns:a16="http://schemas.microsoft.com/office/drawing/2014/main" id="{D260AC76-8EEA-4C2B-8BF3-3E785C35346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9B96809-B31D-4828-A438-EDF5B0D59A12}"/>
              </a:ext>
            </a:extLst>
          </p:cNvPr>
          <p:cNvSpPr>
            <a:spLocks noGrp="1"/>
          </p:cNvSpPr>
          <p:nvPr>
            <p:ph type="sldNum" sz="quarter" idx="12"/>
          </p:nvPr>
        </p:nvSpPr>
        <p:spPr/>
        <p:txBody>
          <a:bodyPr/>
          <a:lstStyle/>
          <a:p>
            <a:fld id="{AF4997A0-DBF6-49ED-BD4A-68169515897D}" type="slidenum">
              <a:rPr lang="nl-NL" smtClean="0"/>
              <a:t>‹nr.›</a:t>
            </a:fld>
            <a:endParaRPr lang="nl-NL"/>
          </a:p>
        </p:txBody>
      </p:sp>
    </p:spTree>
    <p:extLst>
      <p:ext uri="{BB962C8B-B14F-4D97-AF65-F5344CB8AC3E}">
        <p14:creationId xmlns:p14="http://schemas.microsoft.com/office/powerpoint/2010/main" val="1316605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350A4-6369-4A88-A24E-AA26C24983D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4B51831-1BE5-4430-AF93-66970ED9DF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56B653C-4A6F-4E41-A454-569B553EF5C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C6535C1-04CA-48FB-A982-268CE67CD3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D010F79-073B-41F1-8318-440A4E555FC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C154DBB-FCCC-4B48-B8AA-5ADE06509D25}"/>
              </a:ext>
            </a:extLst>
          </p:cNvPr>
          <p:cNvSpPr>
            <a:spLocks noGrp="1"/>
          </p:cNvSpPr>
          <p:nvPr>
            <p:ph type="dt" sz="half" idx="10"/>
          </p:nvPr>
        </p:nvSpPr>
        <p:spPr/>
        <p:txBody>
          <a:bodyPr/>
          <a:lstStyle/>
          <a:p>
            <a:fld id="{6BD04618-08FB-4909-9214-EAFB51656DE3}" type="datetimeFigureOut">
              <a:rPr lang="nl-NL" smtClean="0"/>
              <a:t>19-1-2022</a:t>
            </a:fld>
            <a:endParaRPr lang="nl-NL"/>
          </a:p>
        </p:txBody>
      </p:sp>
      <p:sp>
        <p:nvSpPr>
          <p:cNvPr id="8" name="Tijdelijke aanduiding voor voettekst 7">
            <a:extLst>
              <a:ext uri="{FF2B5EF4-FFF2-40B4-BE49-F238E27FC236}">
                <a16:creationId xmlns:a16="http://schemas.microsoft.com/office/drawing/2014/main" id="{7F5B17F5-591A-486A-B5E2-8996520BF70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B9A85DE-BA9F-400E-9B61-C5CC7F9BFAC3}"/>
              </a:ext>
            </a:extLst>
          </p:cNvPr>
          <p:cNvSpPr>
            <a:spLocks noGrp="1"/>
          </p:cNvSpPr>
          <p:nvPr>
            <p:ph type="sldNum" sz="quarter" idx="12"/>
          </p:nvPr>
        </p:nvSpPr>
        <p:spPr/>
        <p:txBody>
          <a:bodyPr/>
          <a:lstStyle/>
          <a:p>
            <a:fld id="{AF4997A0-DBF6-49ED-BD4A-68169515897D}" type="slidenum">
              <a:rPr lang="nl-NL" smtClean="0"/>
              <a:t>‹nr.›</a:t>
            </a:fld>
            <a:endParaRPr lang="nl-NL"/>
          </a:p>
        </p:txBody>
      </p:sp>
    </p:spTree>
    <p:extLst>
      <p:ext uri="{BB962C8B-B14F-4D97-AF65-F5344CB8AC3E}">
        <p14:creationId xmlns:p14="http://schemas.microsoft.com/office/powerpoint/2010/main" val="3526101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67DFC-62E4-4519-B3FB-B19A61E05C8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859DC6F-331C-4946-B375-E10B4EFEC730}"/>
              </a:ext>
            </a:extLst>
          </p:cNvPr>
          <p:cNvSpPr>
            <a:spLocks noGrp="1"/>
          </p:cNvSpPr>
          <p:nvPr>
            <p:ph type="dt" sz="half" idx="10"/>
          </p:nvPr>
        </p:nvSpPr>
        <p:spPr/>
        <p:txBody>
          <a:bodyPr/>
          <a:lstStyle/>
          <a:p>
            <a:fld id="{6BD04618-08FB-4909-9214-EAFB51656DE3}" type="datetimeFigureOut">
              <a:rPr lang="nl-NL" smtClean="0"/>
              <a:t>19-1-2022</a:t>
            </a:fld>
            <a:endParaRPr lang="nl-NL"/>
          </a:p>
        </p:txBody>
      </p:sp>
      <p:sp>
        <p:nvSpPr>
          <p:cNvPr id="4" name="Tijdelijke aanduiding voor voettekst 3">
            <a:extLst>
              <a:ext uri="{FF2B5EF4-FFF2-40B4-BE49-F238E27FC236}">
                <a16:creationId xmlns:a16="http://schemas.microsoft.com/office/drawing/2014/main" id="{23A4A582-AED5-4E1B-A94E-D013ED0D4AA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F7270F1-F53C-4C68-8152-ED52EBD7578B}"/>
              </a:ext>
            </a:extLst>
          </p:cNvPr>
          <p:cNvSpPr>
            <a:spLocks noGrp="1"/>
          </p:cNvSpPr>
          <p:nvPr>
            <p:ph type="sldNum" sz="quarter" idx="12"/>
          </p:nvPr>
        </p:nvSpPr>
        <p:spPr/>
        <p:txBody>
          <a:bodyPr/>
          <a:lstStyle/>
          <a:p>
            <a:fld id="{AF4997A0-DBF6-49ED-BD4A-68169515897D}" type="slidenum">
              <a:rPr lang="nl-NL" smtClean="0"/>
              <a:t>‹nr.›</a:t>
            </a:fld>
            <a:endParaRPr lang="nl-NL"/>
          </a:p>
        </p:txBody>
      </p:sp>
    </p:spTree>
    <p:extLst>
      <p:ext uri="{BB962C8B-B14F-4D97-AF65-F5344CB8AC3E}">
        <p14:creationId xmlns:p14="http://schemas.microsoft.com/office/powerpoint/2010/main" val="346477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C904B8A-5FF5-4B11-A213-B185EFC8D1A9}"/>
              </a:ext>
            </a:extLst>
          </p:cNvPr>
          <p:cNvSpPr>
            <a:spLocks noGrp="1"/>
          </p:cNvSpPr>
          <p:nvPr>
            <p:ph type="dt" sz="half" idx="10"/>
          </p:nvPr>
        </p:nvSpPr>
        <p:spPr/>
        <p:txBody>
          <a:bodyPr/>
          <a:lstStyle/>
          <a:p>
            <a:fld id="{6BD04618-08FB-4909-9214-EAFB51656DE3}" type="datetimeFigureOut">
              <a:rPr lang="nl-NL" smtClean="0"/>
              <a:t>19-1-2022</a:t>
            </a:fld>
            <a:endParaRPr lang="nl-NL"/>
          </a:p>
        </p:txBody>
      </p:sp>
      <p:sp>
        <p:nvSpPr>
          <p:cNvPr id="3" name="Tijdelijke aanduiding voor voettekst 2">
            <a:extLst>
              <a:ext uri="{FF2B5EF4-FFF2-40B4-BE49-F238E27FC236}">
                <a16:creationId xmlns:a16="http://schemas.microsoft.com/office/drawing/2014/main" id="{32BA0C69-9495-47D6-ABB0-81FDAE10EA5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043B4AB-231A-482B-8065-51908CE20555}"/>
              </a:ext>
            </a:extLst>
          </p:cNvPr>
          <p:cNvSpPr>
            <a:spLocks noGrp="1"/>
          </p:cNvSpPr>
          <p:nvPr>
            <p:ph type="sldNum" sz="quarter" idx="12"/>
          </p:nvPr>
        </p:nvSpPr>
        <p:spPr/>
        <p:txBody>
          <a:bodyPr/>
          <a:lstStyle/>
          <a:p>
            <a:fld id="{AF4997A0-DBF6-49ED-BD4A-68169515897D}" type="slidenum">
              <a:rPr lang="nl-NL" smtClean="0"/>
              <a:t>‹nr.›</a:t>
            </a:fld>
            <a:endParaRPr lang="nl-NL"/>
          </a:p>
        </p:txBody>
      </p:sp>
    </p:spTree>
    <p:extLst>
      <p:ext uri="{BB962C8B-B14F-4D97-AF65-F5344CB8AC3E}">
        <p14:creationId xmlns:p14="http://schemas.microsoft.com/office/powerpoint/2010/main" val="418682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4BB40-1728-4144-A276-A132A2889C0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56F9EB8-D4E6-4C2C-8245-5DCB569290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82D4866-96B8-4CED-8F88-D4D2CD6B6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A4DF9A9-C567-4BCE-8BB9-14B16C42D069}"/>
              </a:ext>
            </a:extLst>
          </p:cNvPr>
          <p:cNvSpPr>
            <a:spLocks noGrp="1"/>
          </p:cNvSpPr>
          <p:nvPr>
            <p:ph type="dt" sz="half" idx="10"/>
          </p:nvPr>
        </p:nvSpPr>
        <p:spPr/>
        <p:txBody>
          <a:bodyPr/>
          <a:lstStyle/>
          <a:p>
            <a:fld id="{6BD04618-08FB-4909-9214-EAFB51656DE3}" type="datetimeFigureOut">
              <a:rPr lang="nl-NL" smtClean="0"/>
              <a:t>19-1-2022</a:t>
            </a:fld>
            <a:endParaRPr lang="nl-NL"/>
          </a:p>
        </p:txBody>
      </p:sp>
      <p:sp>
        <p:nvSpPr>
          <p:cNvPr id="6" name="Tijdelijke aanduiding voor voettekst 5">
            <a:extLst>
              <a:ext uri="{FF2B5EF4-FFF2-40B4-BE49-F238E27FC236}">
                <a16:creationId xmlns:a16="http://schemas.microsoft.com/office/drawing/2014/main" id="{CAE0D594-99EC-46A8-B1B0-71D47FEC765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0C21E42-EA09-4D6E-822C-0F97EE6A7056}"/>
              </a:ext>
            </a:extLst>
          </p:cNvPr>
          <p:cNvSpPr>
            <a:spLocks noGrp="1"/>
          </p:cNvSpPr>
          <p:nvPr>
            <p:ph type="sldNum" sz="quarter" idx="12"/>
          </p:nvPr>
        </p:nvSpPr>
        <p:spPr/>
        <p:txBody>
          <a:bodyPr/>
          <a:lstStyle/>
          <a:p>
            <a:fld id="{AF4997A0-DBF6-49ED-BD4A-68169515897D}" type="slidenum">
              <a:rPr lang="nl-NL" smtClean="0"/>
              <a:t>‹nr.›</a:t>
            </a:fld>
            <a:endParaRPr lang="nl-NL"/>
          </a:p>
        </p:txBody>
      </p:sp>
    </p:spTree>
    <p:extLst>
      <p:ext uri="{BB962C8B-B14F-4D97-AF65-F5344CB8AC3E}">
        <p14:creationId xmlns:p14="http://schemas.microsoft.com/office/powerpoint/2010/main" val="3204102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20A6D-7D11-4A61-8C20-8DD3CDCFE31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BA609CC-1E6E-414D-B2D3-997C8105F6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2BA6C6E-8AB1-4682-909C-6A0F5BE65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D1893A9-4BA2-4AC9-9AAC-27BD8E688B6B}"/>
              </a:ext>
            </a:extLst>
          </p:cNvPr>
          <p:cNvSpPr>
            <a:spLocks noGrp="1"/>
          </p:cNvSpPr>
          <p:nvPr>
            <p:ph type="dt" sz="half" idx="10"/>
          </p:nvPr>
        </p:nvSpPr>
        <p:spPr/>
        <p:txBody>
          <a:bodyPr/>
          <a:lstStyle/>
          <a:p>
            <a:fld id="{6BD04618-08FB-4909-9214-EAFB51656DE3}" type="datetimeFigureOut">
              <a:rPr lang="nl-NL" smtClean="0"/>
              <a:t>19-1-2022</a:t>
            </a:fld>
            <a:endParaRPr lang="nl-NL"/>
          </a:p>
        </p:txBody>
      </p:sp>
      <p:sp>
        <p:nvSpPr>
          <p:cNvPr id="6" name="Tijdelijke aanduiding voor voettekst 5">
            <a:extLst>
              <a:ext uri="{FF2B5EF4-FFF2-40B4-BE49-F238E27FC236}">
                <a16:creationId xmlns:a16="http://schemas.microsoft.com/office/drawing/2014/main" id="{27A26E0F-E76C-4C7F-918F-242CB6043B1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878981-BBF2-4248-A94D-FD7283DCBD94}"/>
              </a:ext>
            </a:extLst>
          </p:cNvPr>
          <p:cNvSpPr>
            <a:spLocks noGrp="1"/>
          </p:cNvSpPr>
          <p:nvPr>
            <p:ph type="sldNum" sz="quarter" idx="12"/>
          </p:nvPr>
        </p:nvSpPr>
        <p:spPr/>
        <p:txBody>
          <a:bodyPr/>
          <a:lstStyle/>
          <a:p>
            <a:fld id="{AF4997A0-DBF6-49ED-BD4A-68169515897D}" type="slidenum">
              <a:rPr lang="nl-NL" smtClean="0"/>
              <a:t>‹nr.›</a:t>
            </a:fld>
            <a:endParaRPr lang="nl-NL"/>
          </a:p>
        </p:txBody>
      </p:sp>
    </p:spTree>
    <p:extLst>
      <p:ext uri="{BB962C8B-B14F-4D97-AF65-F5344CB8AC3E}">
        <p14:creationId xmlns:p14="http://schemas.microsoft.com/office/powerpoint/2010/main" val="3680977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E40538A-39EB-4220-8373-EAA33AB573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9B44CB8-0369-4960-BED9-55BA7DC487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BC6701-CB7E-4005-A107-AA032546A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04618-08FB-4909-9214-EAFB51656DE3}" type="datetimeFigureOut">
              <a:rPr lang="nl-NL" smtClean="0"/>
              <a:t>19-1-2022</a:t>
            </a:fld>
            <a:endParaRPr lang="nl-NL"/>
          </a:p>
        </p:txBody>
      </p:sp>
      <p:sp>
        <p:nvSpPr>
          <p:cNvPr id="5" name="Tijdelijke aanduiding voor voettekst 4">
            <a:extLst>
              <a:ext uri="{FF2B5EF4-FFF2-40B4-BE49-F238E27FC236}">
                <a16:creationId xmlns:a16="http://schemas.microsoft.com/office/drawing/2014/main" id="{60B895D4-5CB6-4495-9F1E-CD26C7039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466CD65-C518-4F2E-AE7D-08EFEF12D5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997A0-DBF6-49ED-BD4A-68169515897D}" type="slidenum">
              <a:rPr lang="nl-NL" smtClean="0"/>
              <a:t>‹nr.›</a:t>
            </a:fld>
            <a:endParaRPr lang="nl-NL"/>
          </a:p>
        </p:txBody>
      </p:sp>
    </p:spTree>
    <p:extLst>
      <p:ext uri="{BB962C8B-B14F-4D97-AF65-F5344CB8AC3E}">
        <p14:creationId xmlns:p14="http://schemas.microsoft.com/office/powerpoint/2010/main" val="3150796329"/>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DE0638C-48A2-4EF1-B281-5A8C068E9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DC86FBF-4C70-45B1-9CC9-5D70853F77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582286-4AB1-4009-95F9-82B22EC681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4A31A-84F0-4C3F-9F3B-77A4E1D7702D}" type="datetimeFigureOut">
              <a:rPr lang="nl-NL" smtClean="0"/>
              <a:t>19-1-2022</a:t>
            </a:fld>
            <a:endParaRPr lang="nl-NL"/>
          </a:p>
        </p:txBody>
      </p:sp>
      <p:sp>
        <p:nvSpPr>
          <p:cNvPr id="5" name="Tijdelijke aanduiding voor voettekst 4">
            <a:extLst>
              <a:ext uri="{FF2B5EF4-FFF2-40B4-BE49-F238E27FC236}">
                <a16:creationId xmlns:a16="http://schemas.microsoft.com/office/drawing/2014/main" id="{F51BE7B1-94CC-464B-BB1F-FF50D36ED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26C6339-627B-4D25-86F9-195760AABC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9890F-32F4-42C9-B2AD-0012409F2734}" type="slidenum">
              <a:rPr lang="nl-NL" smtClean="0"/>
              <a:t>‹nr.›</a:t>
            </a:fld>
            <a:endParaRPr lang="nl-NL"/>
          </a:p>
        </p:txBody>
      </p:sp>
    </p:spTree>
    <p:extLst>
      <p:ext uri="{BB962C8B-B14F-4D97-AF65-F5344CB8AC3E}">
        <p14:creationId xmlns:p14="http://schemas.microsoft.com/office/powerpoint/2010/main" val="105004990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1/19/2022</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4024235074"/>
      </p:ext>
    </p:extLst>
  </p:cSld>
  <p:clrMap bg1="lt1" tx1="dk1" bg2="lt2" tx2="dk2" accent1="accent1" accent2="accent2" accent3="accent3" accent4="accent4" accent5="accent5" accent6="accent6" hlink="hlink" folHlink="folHlink"/>
  <p:sldLayoutIdLst>
    <p:sldLayoutId id="2147483676" r:id="rId1"/>
    <p:sldLayoutId id="2147483675" r:id="rId2"/>
    <p:sldLayoutId id="2147483703" r:id="rId3"/>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4417" y="336965"/>
            <a:ext cx="11089216" cy="830444"/>
          </a:xfrm>
          <a:prstGeom prst="rect">
            <a:avLst/>
          </a:prstGeom>
        </p:spPr>
        <p:txBody>
          <a:bodyPr vert="horz" lIns="36000" tIns="36000" rIns="36000" bIns="36000" rtlCol="0" anchor="t">
            <a:noAutofit/>
          </a:bodyPr>
          <a:lstStyle/>
          <a:p>
            <a:r>
              <a:rPr lang="nl-NL" dirty="0"/>
              <a:t>Klik om de stijl te bewerken</a:t>
            </a:r>
            <a:br>
              <a:rPr lang="nl-NL" dirty="0"/>
            </a:br>
            <a:r>
              <a:rPr lang="nl-NL" dirty="0"/>
              <a:t>regel 2</a:t>
            </a:r>
          </a:p>
        </p:txBody>
      </p:sp>
      <p:sp>
        <p:nvSpPr>
          <p:cNvPr id="3" name="Tijdelijke aanduiding voor tekst 2"/>
          <p:cNvSpPr>
            <a:spLocks noGrp="1"/>
          </p:cNvSpPr>
          <p:nvPr>
            <p:ph type="body" idx="1"/>
          </p:nvPr>
        </p:nvSpPr>
        <p:spPr>
          <a:xfrm>
            <a:off x="624418" y="1484314"/>
            <a:ext cx="11089215" cy="4032250"/>
          </a:xfrm>
          <a:prstGeom prst="rect">
            <a:avLst/>
          </a:prstGeom>
        </p:spPr>
        <p:txBody>
          <a:bodyPr vert="horz" lIns="36000" tIns="36000" rIns="36000" bIns="3600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9312000" y="6498000"/>
            <a:ext cx="1680000" cy="216000"/>
          </a:xfrm>
          <a:prstGeom prst="rect">
            <a:avLst/>
          </a:prstGeom>
        </p:spPr>
        <p:txBody>
          <a:bodyPr vert="horz" lIns="36000" tIns="36000" rIns="36000" bIns="36000" rtlCol="0" anchor="b" anchorCtr="0"/>
          <a:lstStyle>
            <a:lvl1pPr algn="r">
              <a:defRPr sz="1000">
                <a:solidFill>
                  <a:schemeClr val="tx1">
                    <a:tint val="75000"/>
                  </a:schemeClr>
                </a:solidFill>
              </a:defRPr>
            </a:lvl1pPr>
          </a:lstStyle>
          <a:p>
            <a:endParaRPr lang="nl-NL" dirty="0"/>
          </a:p>
        </p:txBody>
      </p:sp>
      <p:sp>
        <p:nvSpPr>
          <p:cNvPr id="5" name="Tijdelijke aanduiding voor voettekst 4"/>
          <p:cNvSpPr>
            <a:spLocks noGrp="1"/>
          </p:cNvSpPr>
          <p:nvPr>
            <p:ph type="ftr" sz="quarter" idx="3"/>
          </p:nvPr>
        </p:nvSpPr>
        <p:spPr>
          <a:xfrm>
            <a:off x="624418" y="6498000"/>
            <a:ext cx="8447583" cy="216000"/>
          </a:xfrm>
          <a:prstGeom prst="rect">
            <a:avLst/>
          </a:prstGeom>
        </p:spPr>
        <p:txBody>
          <a:bodyPr vert="horz" lIns="36000" tIns="36000" rIns="36000" bIns="36000" rtlCol="0" anchor="b" anchorCtr="0"/>
          <a:lstStyle>
            <a:lvl1pPr algn="l">
              <a:defRPr sz="10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11232000" y="6498000"/>
            <a:ext cx="481633" cy="216000"/>
          </a:xfrm>
          <a:prstGeom prst="rect">
            <a:avLst/>
          </a:prstGeom>
        </p:spPr>
        <p:txBody>
          <a:bodyPr vert="horz" lIns="36000" tIns="36000" rIns="0" bIns="36000" rtlCol="0" anchor="b" anchorCtr="0"/>
          <a:lstStyle>
            <a:lvl1pPr algn="r">
              <a:defRPr sz="1000">
                <a:solidFill>
                  <a:schemeClr val="tx1">
                    <a:tint val="75000"/>
                  </a:schemeClr>
                </a:solidFill>
              </a:defRPr>
            </a:lvl1pPr>
          </a:lstStyle>
          <a:p>
            <a:fld id="{4023FC5B-98A5-49E4-B59C-E073B8952154}" type="slidenum">
              <a:rPr lang="nl-NL" smtClean="0"/>
              <a:pPr/>
              <a:t>‹nr.›</a:t>
            </a:fld>
            <a:endParaRPr lang="nl-NL" dirty="0"/>
          </a:p>
        </p:txBody>
      </p:sp>
      <p:pic>
        <p:nvPicPr>
          <p:cNvPr id="9" name="Afbeelding 8">
            <a:extLst>
              <a:ext uri="{FF2B5EF4-FFF2-40B4-BE49-F238E27FC236}">
                <a16:creationId xmlns:a16="http://schemas.microsoft.com/office/drawing/2014/main" id="{FDB2D60E-A57D-4A9C-8174-FB018699580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 y="5580001"/>
            <a:ext cx="1828800" cy="686157"/>
          </a:xfrm>
          <a:prstGeom prst="rect">
            <a:avLst/>
          </a:prstGeom>
        </p:spPr>
      </p:pic>
    </p:spTree>
    <p:extLst>
      <p:ext uri="{BB962C8B-B14F-4D97-AF65-F5344CB8AC3E}">
        <p14:creationId xmlns:p14="http://schemas.microsoft.com/office/powerpoint/2010/main" val="2314609584"/>
      </p:ext>
    </p:extLst>
  </p:cSld>
  <p:clrMap bg1="lt1" tx1="dk1" bg2="lt2" tx2="dk2" accent1="accent1" accent2="accent2" accent3="accent3" accent4="accent4" accent5="accent5" accent6="accent6" hlink="hlink" folHlink="folHlink"/>
  <p:sldLayoutIdLst>
    <p:sldLayoutId id="2147483702" r:id="rId1"/>
    <p:sldLayoutId id="2147483684" r:id="rId2"/>
    <p:sldLayoutId id="2147483699" r:id="rId3"/>
    <p:sldLayoutId id="2147483697" r:id="rId4"/>
    <p:sldLayoutId id="2147483691" r:id="rId5"/>
    <p:sldLayoutId id="2147483688" r:id="rId6"/>
  </p:sldLayoutIdLst>
  <p:hf hdr="0" ftr="0" dt="0"/>
  <p:txStyles>
    <p:titleStyle>
      <a:lvl1pPr algn="l" defTabSz="914400" rtl="0" eaLnBrk="1" latinLnBrk="0" hangingPunct="1">
        <a:lnSpc>
          <a:spcPct val="90000"/>
        </a:lnSpc>
        <a:spcBef>
          <a:spcPct val="0"/>
        </a:spcBef>
        <a:buNone/>
        <a:defRPr sz="2800" b="1" kern="1200" spc="60" baseline="0">
          <a:solidFill>
            <a:schemeClr val="tx2"/>
          </a:solidFill>
          <a:latin typeface="+mj-lt"/>
          <a:ea typeface="+mj-ea"/>
          <a:cs typeface="+mj-cs"/>
        </a:defRPr>
      </a:lvl1pPr>
    </p:titleStyle>
    <p:bodyStyle>
      <a:lvl1pPr marL="288000" indent="-288000" algn="l" defTabSz="288000" rtl="0" eaLnBrk="1" latinLnBrk="0" hangingPunct="1">
        <a:lnSpc>
          <a:spcPct val="100000"/>
        </a:lnSpc>
        <a:spcBef>
          <a:spcPts val="1000"/>
        </a:spcBef>
        <a:buFont typeface="Arial" panose="020B0604020202020204" pitchFamily="34" charset="0"/>
        <a:buChar char="•"/>
        <a:defRPr sz="2400" kern="1200" spc="60" baseline="0">
          <a:solidFill>
            <a:schemeClr val="tx1"/>
          </a:solidFill>
          <a:latin typeface="+mn-lt"/>
          <a:ea typeface="+mn-ea"/>
          <a:cs typeface="+mn-cs"/>
        </a:defRPr>
      </a:lvl1pPr>
      <a:lvl2pPr marL="576000" indent="-288000" algn="l" defTabSz="288000" rtl="0" eaLnBrk="1" latinLnBrk="0" hangingPunct="1">
        <a:lnSpc>
          <a:spcPct val="100000"/>
        </a:lnSpc>
        <a:spcBef>
          <a:spcPts val="500"/>
        </a:spcBef>
        <a:buFont typeface="Arial" panose="020B0604020202020204" pitchFamily="34" charset="0"/>
        <a:buChar char="•"/>
        <a:defRPr sz="2000" kern="1200" spc="60" baseline="0">
          <a:solidFill>
            <a:schemeClr val="tx1"/>
          </a:solidFill>
          <a:latin typeface="+mn-lt"/>
          <a:ea typeface="+mn-ea"/>
          <a:cs typeface="+mn-cs"/>
        </a:defRPr>
      </a:lvl2pPr>
      <a:lvl3pPr marL="864000" indent="-288000" algn="l" defTabSz="288000" rtl="0" eaLnBrk="1" latinLnBrk="0" hangingPunct="1">
        <a:lnSpc>
          <a:spcPct val="100000"/>
        </a:lnSpc>
        <a:spcBef>
          <a:spcPts val="500"/>
        </a:spcBef>
        <a:buFont typeface="Arial" panose="020B0604020202020204" pitchFamily="34" charset="0"/>
        <a:buChar char="•"/>
        <a:defRPr sz="2000" kern="1200" spc="60" baseline="0">
          <a:solidFill>
            <a:schemeClr val="tx1"/>
          </a:solidFill>
          <a:latin typeface="+mn-lt"/>
          <a:ea typeface="+mn-ea"/>
          <a:cs typeface="+mn-cs"/>
        </a:defRPr>
      </a:lvl3pPr>
      <a:lvl4pPr marL="1152000" indent="-288000" algn="l" defTabSz="288000" rtl="0" eaLnBrk="1" latinLnBrk="0" hangingPunct="1">
        <a:lnSpc>
          <a:spcPct val="100000"/>
        </a:lnSpc>
        <a:spcBef>
          <a:spcPts val="500"/>
        </a:spcBef>
        <a:buFont typeface="Arial" panose="020B0604020202020204" pitchFamily="34" charset="0"/>
        <a:buChar char="•"/>
        <a:defRPr sz="2000" kern="1200" spc="60" baseline="0">
          <a:solidFill>
            <a:schemeClr val="tx1"/>
          </a:solidFill>
          <a:latin typeface="+mn-lt"/>
          <a:ea typeface="+mn-ea"/>
          <a:cs typeface="+mn-cs"/>
        </a:defRPr>
      </a:lvl4pPr>
      <a:lvl5pPr marL="1440000" indent="-288000" algn="l" defTabSz="288000" rtl="0" eaLnBrk="1" latinLnBrk="0" hangingPunct="1">
        <a:lnSpc>
          <a:spcPct val="100000"/>
        </a:lnSpc>
        <a:spcBef>
          <a:spcPts val="500"/>
        </a:spcBef>
        <a:buFont typeface="Arial" panose="020B0604020202020204" pitchFamily="34" charset="0"/>
        <a:buChar char="•"/>
        <a:defRPr sz="2000" kern="1200" spc="60" baseline="0">
          <a:solidFill>
            <a:schemeClr val="tx1"/>
          </a:solidFill>
          <a:latin typeface="+mn-lt"/>
          <a:ea typeface="+mn-ea"/>
          <a:cs typeface="+mn-cs"/>
        </a:defRPr>
      </a:lvl5pPr>
      <a:lvl6pPr marL="1440000" indent="-288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1440000" indent="-288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1440000" indent="-288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1440000" indent="-288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9">
          <p15:clr>
            <a:srgbClr val="F26B43"/>
          </p15:clr>
        </p15:guide>
        <p15:guide id="2" orient="horz" pos="2160">
          <p15:clr>
            <a:srgbClr val="F26B43"/>
          </p15:clr>
        </p15:guide>
        <p15:guide id="3" pos="393">
          <p15:clr>
            <a:srgbClr val="F26B43"/>
          </p15:clr>
        </p15:guide>
        <p15:guide id="4" orient="horz" pos="210">
          <p15:clr>
            <a:srgbClr val="F26B43"/>
          </p15:clr>
        </p15:guide>
        <p15:guide id="5" orient="horz" pos="935">
          <p15:clr>
            <a:srgbClr val="F26B43"/>
          </p15:clr>
        </p15:guide>
        <p15:guide id="6" orient="horz" pos="3475">
          <p15:clr>
            <a:srgbClr val="F26B43"/>
          </p15:clr>
        </p15:guide>
        <p15:guide id="7" pos="3840">
          <p15:clr>
            <a:srgbClr val="F26B43"/>
          </p15:clr>
        </p15:guide>
        <p15:guide id="8" pos="3537">
          <p15:clr>
            <a:srgbClr val="F26B43"/>
          </p15:clr>
        </p15:guide>
        <p15:guide id="10" pos="4143">
          <p15:clr>
            <a:srgbClr val="F26B43"/>
          </p15:clr>
        </p15:guide>
        <p15:guide id="11" orient="horz" pos="1888">
          <p15:clr>
            <a:srgbClr val="F26B43"/>
          </p15:clr>
        </p15:guide>
        <p15:guide id="12" orient="horz" pos="2432">
          <p15:clr>
            <a:srgbClr val="F26B43"/>
          </p15:clr>
        </p15:guide>
        <p15:guide id="13" orient="horz" pos="36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hyperlink" Target="https://www.rtvutrecht.nl/nieuws/2112488/arnee-en-tigo-19-vervoeren-vrijwillig-coronapatienten-blij-dat-we-zo-de-zorg-kunnen-ontlasten.html"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hyperlink" Target="https://www.movisie.nl/" TargetMode="Externa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hyperlink" Target="https://www.movisie.nl/"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20.jp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3.xml"/><Relationship Id="rId1" Type="http://schemas.openxmlformats.org/officeDocument/2006/relationships/video" Target="https://www.youtube.com/embed/-0GGWgS9rgI?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3D8DAA8-689D-48B2-9655-FE1EF583C4D1}"/>
              </a:ext>
            </a:extLst>
          </p:cNvPr>
          <p:cNvSpPr>
            <a:spLocks noGrp="1"/>
          </p:cNvSpPr>
          <p:nvPr>
            <p:ph type="ctrTitle"/>
          </p:nvPr>
        </p:nvSpPr>
        <p:spPr>
          <a:xfrm>
            <a:off x="1524003" y="1999615"/>
            <a:ext cx="9144000" cy="2764028"/>
          </a:xfrm>
        </p:spPr>
        <p:txBody>
          <a:bodyPr anchor="ctr">
            <a:normAutofit/>
          </a:bodyPr>
          <a:lstStyle/>
          <a:p>
            <a:br>
              <a:rPr lang="nl-NL" sz="6100"/>
            </a:br>
            <a:r>
              <a:rPr lang="nl-NL" sz="6100"/>
              <a:t>Welkom</a:t>
            </a:r>
            <a:br>
              <a:rPr lang="nl-NL" sz="6100"/>
            </a:br>
            <a:r>
              <a:rPr lang="nl-NL" sz="6100"/>
              <a:t>Les 7 stad en wijk lj2 p2</a:t>
            </a:r>
          </a:p>
        </p:txBody>
      </p:sp>
      <p:sp>
        <p:nvSpPr>
          <p:cNvPr id="3" name="Ondertitel 2">
            <a:extLst>
              <a:ext uri="{FF2B5EF4-FFF2-40B4-BE49-F238E27FC236}">
                <a16:creationId xmlns:a16="http://schemas.microsoft.com/office/drawing/2014/main" id="{D9A22747-FCC7-4B73-838E-EDB68E44FF65}"/>
              </a:ext>
            </a:extLst>
          </p:cNvPr>
          <p:cNvSpPr>
            <a:spLocks noGrp="1"/>
          </p:cNvSpPr>
          <p:nvPr>
            <p:ph type="subTitle" idx="1"/>
          </p:nvPr>
        </p:nvSpPr>
        <p:spPr>
          <a:xfrm>
            <a:off x="1966912" y="5645150"/>
            <a:ext cx="8258176" cy="631825"/>
          </a:xfrm>
        </p:spPr>
        <p:txBody>
          <a:bodyPr anchor="ctr">
            <a:normAutofit/>
          </a:bodyPr>
          <a:lstStyle/>
          <a:p>
            <a:r>
              <a:rPr lang="nl-NL" sz="2800" dirty="0"/>
              <a:t>Online les, 20-1-2022</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94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0" name="Rectangle 9">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wee personen houden elkaars handen vast">
            <a:extLst>
              <a:ext uri="{FF2B5EF4-FFF2-40B4-BE49-F238E27FC236}">
                <a16:creationId xmlns:a16="http://schemas.microsoft.com/office/drawing/2014/main" id="{218D0BE9-364C-43DD-BDE1-07CECEEDECB1}"/>
              </a:ext>
            </a:extLst>
          </p:cNvPr>
          <p:cNvPicPr>
            <a:picLocks noChangeAspect="1"/>
          </p:cNvPicPr>
          <p:nvPr/>
        </p:nvPicPr>
        <p:blipFill rotWithShape="1">
          <a:blip r:embed="rId2"/>
          <a:srcRect t="7664" b="8067"/>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FE664A62-D0CB-4F7E-9B51-BA2214071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9931"/>
            <a:ext cx="12191999" cy="5058137"/>
          </a:xfrm>
          <a:prstGeom prst="rect">
            <a:avLst/>
          </a:prstGeom>
          <a:gradFill flip="none" rotWithShape="1">
            <a:gsLst>
              <a:gs pos="50000">
                <a:schemeClr val="bg1">
                  <a:alpha val="30000"/>
                </a:schemeClr>
              </a:gs>
              <a:gs pos="80000">
                <a:schemeClr val="bg1">
                  <a:alpha val="15000"/>
                </a:schemeClr>
              </a:gs>
              <a:gs pos="0">
                <a:schemeClr val="bg1">
                  <a:alpha val="0"/>
                </a:schemeClr>
              </a:gs>
              <a:gs pos="20000">
                <a:schemeClr val="bg1">
                  <a:alpha val="1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5BCBDF68-E99D-42A5-9CD7-1AC5B205FAC2}"/>
              </a:ext>
            </a:extLst>
          </p:cNvPr>
          <p:cNvSpPr txBox="1"/>
          <p:nvPr/>
        </p:nvSpPr>
        <p:spPr>
          <a:xfrm>
            <a:off x="3325473" y="1998924"/>
            <a:ext cx="5541054" cy="221362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i="1" dirty="0">
                <a:latin typeface="+mj-lt"/>
                <a:ea typeface="+mj-ea"/>
                <a:cs typeface="+mj-cs"/>
              </a:rPr>
              <a:t>3. </a:t>
            </a:r>
            <a:r>
              <a:rPr lang="en-US" sz="4800" i="1" dirty="0" err="1">
                <a:latin typeface="+mj-lt"/>
                <a:ea typeface="+mj-ea"/>
                <a:cs typeface="+mj-cs"/>
              </a:rPr>
              <a:t>Vrijwilligerswerk</a:t>
            </a:r>
            <a:r>
              <a:rPr lang="en-US" sz="4800" i="1" dirty="0">
                <a:latin typeface="+mj-lt"/>
                <a:ea typeface="+mj-ea"/>
                <a:cs typeface="+mj-cs"/>
              </a:rPr>
              <a:t> </a:t>
            </a:r>
            <a:r>
              <a:rPr lang="en-US" sz="4800" i="1" dirty="0" err="1">
                <a:latin typeface="+mj-lt"/>
                <a:ea typeface="+mj-ea"/>
                <a:cs typeface="+mj-cs"/>
              </a:rPr>
              <a:t>vroeger</a:t>
            </a:r>
            <a:r>
              <a:rPr lang="en-US" sz="4800" i="1" dirty="0">
                <a:latin typeface="+mj-lt"/>
                <a:ea typeface="+mj-ea"/>
                <a:cs typeface="+mj-cs"/>
              </a:rPr>
              <a:t> </a:t>
            </a:r>
            <a:r>
              <a:rPr lang="en-US" sz="4800" i="1" dirty="0" err="1">
                <a:latin typeface="+mj-lt"/>
                <a:ea typeface="+mj-ea"/>
                <a:cs typeface="+mj-cs"/>
              </a:rPr>
              <a:t>en</a:t>
            </a:r>
            <a:r>
              <a:rPr lang="en-US" sz="4800" i="1" dirty="0">
                <a:latin typeface="+mj-lt"/>
                <a:ea typeface="+mj-ea"/>
                <a:cs typeface="+mj-cs"/>
              </a:rPr>
              <a:t> nu </a:t>
            </a:r>
          </a:p>
        </p:txBody>
      </p:sp>
    </p:spTree>
    <p:extLst>
      <p:ext uri="{BB962C8B-B14F-4D97-AF65-F5344CB8AC3E}">
        <p14:creationId xmlns:p14="http://schemas.microsoft.com/office/powerpoint/2010/main" val="318314438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BAADBF7B-3445-4006-9713-E36DBF2AEB39}"/>
              </a:ext>
            </a:extLst>
          </p:cNvPr>
          <p:cNvSpPr/>
          <p:nvPr/>
        </p:nvSpPr>
        <p:spPr>
          <a:xfrm>
            <a:off x="743937" y="580395"/>
            <a:ext cx="3164200" cy="923330"/>
          </a:xfrm>
          <a:prstGeom prst="rect">
            <a:avLst/>
          </a:prstGeom>
          <a:noFill/>
        </p:spPr>
        <p:txBody>
          <a:bodyPr wrap="none" lIns="91440" tIns="45720" rIns="91440" bIns="45720">
            <a:spAutoFit/>
          </a:bodyPr>
          <a:lstStyle/>
          <a:p>
            <a:pPr algn="ctr"/>
            <a:r>
              <a:rPr lang="nl-NL" sz="5400" b="1" dirty="0">
                <a:ln w="22225">
                  <a:solidFill>
                    <a:schemeClr val="accent2"/>
                  </a:solidFill>
                  <a:prstDash val="solid"/>
                </a:ln>
                <a:solidFill>
                  <a:schemeClr val="accent2">
                    <a:lumMod val="40000"/>
                    <a:lumOff val="60000"/>
                  </a:schemeClr>
                </a:solidFill>
              </a:rPr>
              <a:t>Verzuiling </a:t>
            </a:r>
          </a:p>
        </p:txBody>
      </p:sp>
      <p:sp>
        <p:nvSpPr>
          <p:cNvPr id="4" name="Rechthoek 3">
            <a:extLst>
              <a:ext uri="{FF2B5EF4-FFF2-40B4-BE49-F238E27FC236}">
                <a16:creationId xmlns:a16="http://schemas.microsoft.com/office/drawing/2014/main" id="{4F7630BE-4133-42A5-A9F7-7FC440D7FEBA}"/>
              </a:ext>
            </a:extLst>
          </p:cNvPr>
          <p:cNvSpPr/>
          <p:nvPr/>
        </p:nvSpPr>
        <p:spPr>
          <a:xfrm>
            <a:off x="711746" y="1557211"/>
            <a:ext cx="894860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5400" b="1" dirty="0">
                <a:ln/>
                <a:solidFill>
                  <a:schemeClr val="accent4"/>
                </a:solidFill>
              </a:rPr>
              <a:t>Ontzuiling      Verzorgingsstaat </a:t>
            </a:r>
          </a:p>
        </p:txBody>
      </p:sp>
      <p:sp>
        <p:nvSpPr>
          <p:cNvPr id="5" name="Rechthoek 4">
            <a:extLst>
              <a:ext uri="{FF2B5EF4-FFF2-40B4-BE49-F238E27FC236}">
                <a16:creationId xmlns:a16="http://schemas.microsoft.com/office/drawing/2014/main" id="{2D15C6F7-17A8-474F-8CFA-19C185AB062A}"/>
              </a:ext>
            </a:extLst>
          </p:cNvPr>
          <p:cNvSpPr/>
          <p:nvPr/>
        </p:nvSpPr>
        <p:spPr>
          <a:xfrm>
            <a:off x="3361345" y="2534027"/>
            <a:ext cx="5088252" cy="923330"/>
          </a:xfrm>
          <a:prstGeom prst="rect">
            <a:avLst/>
          </a:prstGeom>
          <a:noFill/>
        </p:spPr>
        <p:txBody>
          <a:bodyPr wrap="none" lIns="91440" tIns="45720" rIns="91440" bIns="45720">
            <a:spAutoFit/>
          </a:bodyPr>
          <a:lstStyle/>
          <a:p>
            <a:pPr algn="ctr"/>
            <a:r>
              <a:rPr lang="nl-NL"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Individualisering </a:t>
            </a:r>
          </a:p>
        </p:txBody>
      </p:sp>
      <p:sp>
        <p:nvSpPr>
          <p:cNvPr id="6" name="Rechthoek 5">
            <a:extLst>
              <a:ext uri="{FF2B5EF4-FFF2-40B4-BE49-F238E27FC236}">
                <a16:creationId xmlns:a16="http://schemas.microsoft.com/office/drawing/2014/main" id="{FB029670-6EA4-4963-9735-7008B397C962}"/>
              </a:ext>
            </a:extLst>
          </p:cNvPr>
          <p:cNvSpPr/>
          <p:nvPr/>
        </p:nvSpPr>
        <p:spPr>
          <a:xfrm>
            <a:off x="5304755" y="3510843"/>
            <a:ext cx="4639347" cy="1754326"/>
          </a:xfrm>
          <a:prstGeom prst="rect">
            <a:avLst/>
          </a:prstGeom>
          <a:noFill/>
        </p:spPr>
        <p:txBody>
          <a:bodyPr wrap="none" lIns="91440" tIns="45720" rIns="91440" bIns="45720">
            <a:spAutoFit/>
          </a:bodyPr>
          <a:lstStyle/>
          <a:p>
            <a:pPr algn="ctr"/>
            <a:r>
              <a:rPr lang="nl-NL" sz="5400" b="1" spc="50" dirty="0">
                <a:ln w="9525" cmpd="sng">
                  <a:solidFill>
                    <a:schemeClr val="accent1"/>
                  </a:solidFill>
                  <a:prstDash val="solid"/>
                </a:ln>
                <a:solidFill>
                  <a:srgbClr val="70AD47">
                    <a:tint val="1000"/>
                  </a:srgbClr>
                </a:solidFill>
                <a:effectLst>
                  <a:glow rad="38100">
                    <a:schemeClr val="accent1">
                      <a:alpha val="40000"/>
                    </a:schemeClr>
                  </a:glow>
                </a:effectLst>
              </a:rPr>
              <a:t>Waarden </a:t>
            </a:r>
          </a:p>
          <a:p>
            <a:pPr algn="ctr"/>
            <a:r>
              <a:rPr lang="nl-NL" sz="5400" b="1" spc="50" dirty="0">
                <a:ln w="9525" cmpd="sng">
                  <a:solidFill>
                    <a:schemeClr val="accent1"/>
                  </a:solidFill>
                  <a:prstDash val="solid"/>
                </a:ln>
                <a:solidFill>
                  <a:srgbClr val="70AD47">
                    <a:tint val="1000"/>
                  </a:srgbClr>
                </a:solidFill>
                <a:effectLst>
                  <a:glow rad="38100">
                    <a:schemeClr val="accent1">
                      <a:alpha val="40000"/>
                    </a:schemeClr>
                  </a:glow>
                </a:effectLst>
              </a:rPr>
              <a:t>Betrokkenheid </a:t>
            </a:r>
            <a:endParaRPr lang="nl-NL"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9" name="Tekstvak 8">
            <a:extLst>
              <a:ext uri="{FF2B5EF4-FFF2-40B4-BE49-F238E27FC236}">
                <a16:creationId xmlns:a16="http://schemas.microsoft.com/office/drawing/2014/main" id="{A7944A76-7BB6-41F4-BD8A-179D7A4EABD6}"/>
              </a:ext>
            </a:extLst>
          </p:cNvPr>
          <p:cNvSpPr txBox="1"/>
          <p:nvPr/>
        </p:nvSpPr>
        <p:spPr>
          <a:xfrm>
            <a:off x="5905471" y="5515490"/>
            <a:ext cx="6097978" cy="769441"/>
          </a:xfrm>
          <a:prstGeom prst="rect">
            <a:avLst/>
          </a:prstGeom>
          <a:noFill/>
        </p:spPr>
        <p:txBody>
          <a:bodyPr wrap="square">
            <a:spAutoFit/>
          </a:bodyPr>
          <a:lstStyle/>
          <a:p>
            <a:pPr algn="ctr"/>
            <a:r>
              <a:rPr lang="nl-NL" sz="4400" b="1" dirty="0">
                <a:ln w="6600">
                  <a:solidFill>
                    <a:schemeClr val="accent2"/>
                  </a:solidFill>
                  <a:prstDash val="solid"/>
                </a:ln>
                <a:solidFill>
                  <a:srgbClr val="FFFFFF"/>
                </a:solidFill>
                <a:effectLst>
                  <a:outerShdw dist="38100" dir="2700000" algn="tl" rotWithShape="0">
                    <a:schemeClr val="accent2"/>
                  </a:outerShdw>
                </a:effectLst>
              </a:rPr>
              <a:t>Impact van Corona </a:t>
            </a:r>
            <a:endParaRPr lang="nl-NL"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88171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D1F19B-822A-4A22-8747-CC8739F2D559}"/>
              </a:ext>
            </a:extLst>
          </p:cNvPr>
          <p:cNvSpPr txBox="1"/>
          <p:nvPr/>
        </p:nvSpPr>
        <p:spPr>
          <a:xfrm>
            <a:off x="624508" y="885954"/>
            <a:ext cx="10942983" cy="5386090"/>
          </a:xfrm>
          <a:prstGeom prst="rect">
            <a:avLst/>
          </a:prstGeom>
          <a:noFill/>
        </p:spPr>
        <p:txBody>
          <a:bodyPr wrap="square">
            <a:spAutoFit/>
          </a:bodyPr>
          <a:lstStyle/>
          <a:p>
            <a:r>
              <a:rPr lang="nl-NL" i="1" dirty="0"/>
              <a:t>Korte toelichting</a:t>
            </a:r>
          </a:p>
          <a:p>
            <a:endParaRPr lang="nl-NL" dirty="0"/>
          </a:p>
          <a:p>
            <a:r>
              <a:rPr lang="nl-NL" dirty="0"/>
              <a:t>Als we kijken naar de veranderingen in de laatste decennia op het maatschappelijk </a:t>
            </a:r>
          </a:p>
          <a:p>
            <a:r>
              <a:rPr lang="nl-NL" dirty="0"/>
              <a:t>middenveld en die in het vrijwilligerswerk in het bijzonder, dan zien we niet alleen een sterke </a:t>
            </a:r>
            <a:r>
              <a:rPr lang="nl-NL" sz="2000" b="1" dirty="0">
                <a:solidFill>
                  <a:schemeClr val="accent1"/>
                </a:solidFill>
              </a:rPr>
              <a:t>ontzuiling.</a:t>
            </a:r>
          </a:p>
          <a:p>
            <a:endParaRPr lang="nl-NL" b="1" dirty="0"/>
          </a:p>
          <a:p>
            <a:r>
              <a:rPr lang="nl-NL" dirty="0"/>
              <a:t>Traditionele verenigingen zoals politieke partijen, vakbonden en religieuze organisaties verloren weliswaar leden, maar daar tegenover zijn vele nieuwe verenigingen in opkomst, die niet gebonden zijn aan een religieuze achtergrond. Dit zijn bijvoorbeeld organisaties die opkomen voor het milieu, de rechten van dieren, de mensenrechten, sportclubs en consumenten en andere belangenorganisaties. </a:t>
            </a:r>
          </a:p>
          <a:p>
            <a:endParaRPr lang="nl-NL" dirty="0"/>
          </a:p>
          <a:p>
            <a:r>
              <a:rPr lang="nl-NL" dirty="0"/>
              <a:t>Deze organisaties zijn veelal na de tweede wereldoorlog ontstaan: Amnesty International is in 1968 opgericht, Greenpeace pas in 1978. Het valt op dat veel van deze organisaties vooral passieve leden tellen. Recent onderzoek (Bekkers &amp; De Graaf, 2002) heeft duidelijk gemaakt dat deze organisaties even veel frequente kerkgangers tellen als onkerkelijken. Kerkgang verhoogt niet de kans dat mensen lid zijn van één van die nieuwe verenigingen die de laatste decennia zijn opgekomen.</a:t>
            </a:r>
          </a:p>
          <a:p>
            <a:endParaRPr lang="nl-NL" dirty="0">
              <a:solidFill>
                <a:schemeClr val="accent1"/>
              </a:solidFill>
            </a:endParaRPr>
          </a:p>
          <a:p>
            <a:r>
              <a:rPr lang="nl-NL" dirty="0"/>
              <a:t> </a:t>
            </a:r>
          </a:p>
          <a:p>
            <a:endParaRPr lang="nl-NL" dirty="0"/>
          </a:p>
          <a:p>
            <a:endParaRPr lang="nl-NL" dirty="0"/>
          </a:p>
        </p:txBody>
      </p:sp>
    </p:spTree>
    <p:extLst>
      <p:ext uri="{BB962C8B-B14F-4D97-AF65-F5344CB8AC3E}">
        <p14:creationId xmlns:p14="http://schemas.microsoft.com/office/powerpoint/2010/main" val="3659310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Vrijwilligerswerk Rode Kruis</a:t>
            </a:r>
          </a:p>
        </p:txBody>
      </p:sp>
    </p:spTree>
    <p:extLst>
      <p:ext uri="{BB962C8B-B14F-4D97-AF65-F5344CB8AC3E}">
        <p14:creationId xmlns:p14="http://schemas.microsoft.com/office/powerpoint/2010/main" val="2360498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2A750F1-DBCA-4765-859A-6049AB88EE96}"/>
              </a:ext>
            </a:extLst>
          </p:cNvPr>
          <p:cNvSpPr>
            <a:spLocks noGrp="1"/>
          </p:cNvSpPr>
          <p:nvPr>
            <p:ph type="title"/>
          </p:nvPr>
        </p:nvSpPr>
        <p:spPr>
          <a:xfrm>
            <a:off x="2020888" y="3108740"/>
            <a:ext cx="8316912" cy="830444"/>
          </a:xfrm>
        </p:spPr>
        <p:txBody>
          <a:bodyPr/>
          <a:lstStyle/>
          <a:p>
            <a:pPr algn="ctr"/>
            <a:r>
              <a:rPr lang="nl-NL" sz="3200" b="0" i="1" u="none" strike="noStrike" baseline="0" dirty="0">
                <a:solidFill>
                  <a:schemeClr val="bg1"/>
                </a:solidFill>
                <a:latin typeface="Calibri" panose="020F0502020204030204" pitchFamily="34" charset="0"/>
              </a:rPr>
              <a:t>In tijden van nood staat niemand alleen, door ieder mens die in nood is of dreigt te komen met passende hulp écht verder te brengen. </a:t>
            </a:r>
            <a:endParaRPr lang="nl-NL" sz="4400" dirty="0">
              <a:solidFill>
                <a:schemeClr val="bg1"/>
              </a:solidFill>
            </a:endParaRPr>
          </a:p>
        </p:txBody>
      </p:sp>
    </p:spTree>
    <p:extLst>
      <p:ext uri="{BB962C8B-B14F-4D97-AF65-F5344CB8AC3E}">
        <p14:creationId xmlns:p14="http://schemas.microsoft.com/office/powerpoint/2010/main" val="491550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sz="quarter" idx="10"/>
          </p:nvPr>
        </p:nvSpPr>
        <p:spPr>
          <a:xfrm>
            <a:off x="1916114" y="882976"/>
            <a:ext cx="4103687" cy="4622474"/>
          </a:xfrm>
        </p:spPr>
        <p:txBody>
          <a:bodyPr>
            <a:normAutofit fontScale="70000" lnSpcReduction="20000"/>
          </a:bodyPr>
          <a:lstStyle/>
          <a:p>
            <a:pPr marL="0" indent="0">
              <a:buNone/>
            </a:pPr>
            <a:endParaRPr lang="nl-NL" sz="1800" b="0" i="0" u="none" strike="noStrike" baseline="0" dirty="0">
              <a:solidFill>
                <a:srgbClr val="000000"/>
              </a:solidFill>
              <a:latin typeface="Calibri" panose="020F0502020204030204" pitchFamily="34" charset="0"/>
            </a:endParaRPr>
          </a:p>
          <a:p>
            <a:r>
              <a:rPr lang="nl-NL" sz="2200" b="1" i="1" u="none" strike="noStrike" baseline="0" dirty="0">
                <a:solidFill>
                  <a:srgbClr val="000000"/>
                </a:solidFill>
                <a:latin typeface="Calibri" panose="020F0502020204030204" pitchFamily="34" charset="0"/>
              </a:rPr>
              <a:t>Proactief</a:t>
            </a:r>
            <a:r>
              <a:rPr lang="nl-NL" sz="2200" b="1" i="0" u="none" strike="noStrike" baseline="0" dirty="0">
                <a:solidFill>
                  <a:srgbClr val="000000"/>
                </a:solidFill>
                <a:latin typeface="Calibri" panose="020F0502020204030204" pitchFamily="34" charset="0"/>
              </a:rPr>
              <a:t>: </a:t>
            </a:r>
            <a:r>
              <a:rPr lang="nl-NL" sz="2200" b="0" i="0" u="none" strike="noStrike" baseline="0" dirty="0">
                <a:solidFill>
                  <a:srgbClr val="000000"/>
                </a:solidFill>
                <a:latin typeface="Calibri" panose="020F0502020204030204" pitchFamily="34" charset="0"/>
              </a:rPr>
              <a:t>vrijwilligers zijn, binnen de heldere structuur die het Rode Kruis hen binnen de strategie biedt, alert op de vraag of we kwetsbare groepen, landelijk en lokaal, goed op het vizier hebben en we voor hen hebben gedaan wat we kunnen. Zij moeten de juiste informatie hebben om de goede actie te kunnen ondernemen. </a:t>
            </a:r>
          </a:p>
          <a:p>
            <a:r>
              <a:rPr lang="nl-NL" sz="2200" b="1" i="1" u="none" strike="noStrike" baseline="0" dirty="0">
                <a:solidFill>
                  <a:srgbClr val="000000"/>
                </a:solidFill>
                <a:latin typeface="Calibri" panose="020F0502020204030204" pitchFamily="34" charset="0"/>
              </a:rPr>
              <a:t>Toegankelijk</a:t>
            </a:r>
            <a:r>
              <a:rPr lang="nl-NL" sz="2200" b="1" i="0" u="none" strike="noStrike" baseline="0" dirty="0">
                <a:solidFill>
                  <a:srgbClr val="000000"/>
                </a:solidFill>
                <a:latin typeface="Calibri" panose="020F0502020204030204" pitchFamily="34" charset="0"/>
              </a:rPr>
              <a:t>: </a:t>
            </a:r>
            <a:r>
              <a:rPr lang="nl-NL" sz="2200" b="0" i="0" u="none" strike="noStrike" baseline="0" dirty="0">
                <a:solidFill>
                  <a:srgbClr val="000000"/>
                </a:solidFill>
                <a:latin typeface="Calibri" panose="020F0502020204030204" pitchFamily="34" charset="0"/>
              </a:rPr>
              <a:t>onze vrijwilligers vormen een goede afspiegeling van de lokale samenleving. Zij zijn de voelsprieten in straat en buurt, hebben toegang tot de meest kwetsbare mensen en zijn voor hen altijd bereikbaar als dat nodig is. </a:t>
            </a:r>
          </a:p>
          <a:p>
            <a:r>
              <a:rPr lang="nl-NL" sz="2200" b="1" i="1" u="none" strike="noStrike" baseline="0" dirty="0">
                <a:solidFill>
                  <a:srgbClr val="000000"/>
                </a:solidFill>
                <a:latin typeface="Calibri" panose="020F0502020204030204" pitchFamily="34" charset="0"/>
              </a:rPr>
              <a:t>Wendbaar</a:t>
            </a:r>
            <a:r>
              <a:rPr lang="nl-NL" sz="2200" b="1" i="0" u="none" strike="noStrike" baseline="0" dirty="0">
                <a:solidFill>
                  <a:srgbClr val="000000"/>
                </a:solidFill>
                <a:latin typeface="Calibri" panose="020F0502020204030204" pitchFamily="34" charset="0"/>
              </a:rPr>
              <a:t> </a:t>
            </a:r>
            <a:r>
              <a:rPr lang="nl-NL" sz="2200" b="0" i="0" u="none" strike="noStrike" baseline="0" dirty="0">
                <a:solidFill>
                  <a:srgbClr val="000000"/>
                </a:solidFill>
                <a:latin typeface="Calibri" panose="020F0502020204030204" pitchFamily="34" charset="0"/>
              </a:rPr>
              <a:t>‘een beweging van georganiseerde neutrale en onpartijdige burgerhulp’. Voor innovatie van onze hulp benutten we het talent van mensen in het netwerk van onze vereniging; zeker ook dat van onze vrijwilligers. </a:t>
            </a:r>
          </a:p>
          <a:p>
            <a:pPr marL="0" indent="0">
              <a:buNone/>
            </a:pPr>
            <a:endParaRPr lang="nl-NL" dirty="0"/>
          </a:p>
        </p:txBody>
      </p:sp>
      <p:sp>
        <p:nvSpPr>
          <p:cNvPr id="6" name="Titel 5"/>
          <p:cNvSpPr>
            <a:spLocks noGrp="1"/>
          </p:cNvSpPr>
          <p:nvPr>
            <p:ph type="ctrTitle"/>
          </p:nvPr>
        </p:nvSpPr>
        <p:spPr/>
        <p:txBody>
          <a:bodyPr/>
          <a:lstStyle/>
          <a:p>
            <a:r>
              <a:rPr lang="nl-NL" b="0" dirty="0">
                <a:solidFill>
                  <a:srgbClr val="000000"/>
                </a:solidFill>
                <a:latin typeface="Calibri" panose="020F0502020204030204" pitchFamily="34" charset="0"/>
              </a:rPr>
              <a:t>Strategie</a:t>
            </a:r>
            <a:endParaRPr lang="nl-NL" dirty="0"/>
          </a:p>
        </p:txBody>
      </p:sp>
      <p:pic>
        <p:nvPicPr>
          <p:cNvPr id="9" name="Tijdelijke aanduiding voor afbeelding 8" descr="Afbeelding met persoon, buiten, person, jongen&#10;&#10;Automatisch gegenereerde beschrijving">
            <a:extLst>
              <a:ext uri="{FF2B5EF4-FFF2-40B4-BE49-F238E27FC236}">
                <a16:creationId xmlns:a16="http://schemas.microsoft.com/office/drawing/2014/main" id="{AD5E7468-B7D0-4A98-BAF0-874CC0E84240}"/>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rot="16200000">
            <a:off x="5132388" y="1322389"/>
            <a:ext cx="6858000" cy="4211637"/>
          </a:xfrm>
        </p:spPr>
      </p:pic>
    </p:spTree>
    <p:extLst>
      <p:ext uri="{BB962C8B-B14F-4D97-AF65-F5344CB8AC3E}">
        <p14:creationId xmlns:p14="http://schemas.microsoft.com/office/powerpoint/2010/main" val="2082733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sz="quarter" idx="10"/>
          </p:nvPr>
        </p:nvSpPr>
        <p:spPr>
          <a:xfrm>
            <a:off x="1992314" y="897310"/>
            <a:ext cx="7875587" cy="4817690"/>
          </a:xfrm>
        </p:spPr>
        <p:txBody>
          <a:bodyPr>
            <a:normAutofit lnSpcReduction="10000"/>
          </a:bodyPr>
          <a:lstStyle/>
          <a:p>
            <a:r>
              <a:rPr lang="nl-NL" sz="1800" b="1" i="1" u="none" strike="noStrike" baseline="0" dirty="0">
                <a:solidFill>
                  <a:srgbClr val="000000"/>
                </a:solidFill>
                <a:latin typeface="Arial" panose="020B0604020202020204" pitchFamily="34" charset="0"/>
                <a:cs typeface="Arial" panose="020B0604020202020204" pitchFamily="34" charset="0"/>
              </a:rPr>
              <a:t>Behulpzaam </a:t>
            </a:r>
            <a:endParaRPr lang="nl-NL" sz="1800" b="1"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nl-NL" sz="1800" b="0" i="0" u="none" strike="noStrike" baseline="0" dirty="0">
                <a:solidFill>
                  <a:srgbClr val="000000"/>
                </a:solidFill>
                <a:latin typeface="Arial" panose="020B0604020202020204" pitchFamily="34" charset="0"/>
                <a:cs typeface="Arial" panose="020B0604020202020204" pitchFamily="34" charset="0"/>
              </a:rPr>
              <a:t>Een vrijwilliger is </a:t>
            </a:r>
            <a:r>
              <a:rPr lang="nl-NL" sz="1800" b="1" i="0" u="none" strike="noStrike" baseline="0" dirty="0">
                <a:solidFill>
                  <a:srgbClr val="000000"/>
                </a:solidFill>
                <a:latin typeface="Arial" panose="020B0604020202020204" pitchFamily="34" charset="0"/>
                <a:cs typeface="Arial" panose="020B0604020202020204" pitchFamily="34" charset="0"/>
              </a:rPr>
              <a:t>gericht op de hulpvraag </a:t>
            </a:r>
            <a:r>
              <a:rPr lang="nl-NL" sz="1800" b="0" i="0" u="none" strike="noStrike" baseline="0" dirty="0">
                <a:solidFill>
                  <a:srgbClr val="000000"/>
                </a:solidFill>
                <a:latin typeface="Arial" panose="020B0604020202020204" pitchFamily="34" charset="0"/>
                <a:cs typeface="Arial" panose="020B0604020202020204" pitchFamily="34" charset="0"/>
              </a:rPr>
              <a:t>van een kwetsbaar individu. Denkt niet vanuit aanbod, maar vanuit vraag. En voelt zich door het Rode Kruis gesteund om daarin eigen verantwoordelijkheid te nemen, binnen duidelijke kaders. </a:t>
            </a:r>
          </a:p>
          <a:p>
            <a:r>
              <a:rPr lang="nl-NL" sz="1800" b="1" i="1" u="none" strike="noStrike" baseline="0" dirty="0">
                <a:solidFill>
                  <a:srgbClr val="000000"/>
                </a:solidFill>
                <a:latin typeface="Arial" panose="020B0604020202020204" pitchFamily="34" charset="0"/>
                <a:cs typeface="Arial" panose="020B0604020202020204" pitchFamily="34" charset="0"/>
              </a:rPr>
              <a:t>Bevoegd </a:t>
            </a:r>
            <a:endParaRPr lang="nl-NL" sz="1800" b="1"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nl-NL" sz="1800" b="0" i="0" u="none" strike="noStrike" baseline="0" dirty="0">
                <a:solidFill>
                  <a:srgbClr val="000000"/>
                </a:solidFill>
                <a:latin typeface="Arial" panose="020B0604020202020204" pitchFamily="34" charset="0"/>
                <a:cs typeface="Arial" panose="020B0604020202020204" pitchFamily="34" charset="0"/>
              </a:rPr>
              <a:t>Een vrijwilliger is </a:t>
            </a:r>
            <a:r>
              <a:rPr lang="nl-NL" sz="1800" b="1" i="0" u="none" strike="noStrike" baseline="0" dirty="0">
                <a:solidFill>
                  <a:srgbClr val="000000"/>
                </a:solidFill>
                <a:latin typeface="Arial" panose="020B0604020202020204" pitchFamily="34" charset="0"/>
                <a:cs typeface="Arial" panose="020B0604020202020204" pitchFamily="34" charset="0"/>
              </a:rPr>
              <a:t>adequaat opgeleid </a:t>
            </a:r>
            <a:r>
              <a:rPr lang="nl-NL" sz="1800" b="0" i="0" u="none" strike="noStrike" baseline="0" dirty="0">
                <a:solidFill>
                  <a:srgbClr val="000000"/>
                </a:solidFill>
                <a:latin typeface="Arial" panose="020B0604020202020204" pitchFamily="34" charset="0"/>
                <a:cs typeface="Arial" panose="020B0604020202020204" pitchFamily="34" charset="0"/>
              </a:rPr>
              <a:t>om datgene te doen wat van haar gevraagd wordt. We zorgen als Rode Kruis voor zo goed mogelijk op maat gemaakte training en opleiding, rekening houden met de competenties van vrijwilligers. Daarbij hebben we oog voor de persoonlijke ontwikkeling van de vrijwilliger en vaardigheden op het gebied van samenwerken. </a:t>
            </a:r>
          </a:p>
          <a:p>
            <a:r>
              <a:rPr lang="nl-NL" sz="1800" b="1" i="1" u="none" strike="noStrike" baseline="0" dirty="0">
                <a:solidFill>
                  <a:srgbClr val="000000"/>
                </a:solidFill>
                <a:latin typeface="Arial" panose="020B0604020202020204" pitchFamily="34" charset="0"/>
                <a:cs typeface="Arial" panose="020B0604020202020204" pitchFamily="34" charset="0"/>
              </a:rPr>
              <a:t>Bekwaam </a:t>
            </a:r>
            <a:endParaRPr lang="nl-NL" sz="1800" b="1"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nl-NL" sz="1800" b="0" i="0" u="none" strike="noStrike" baseline="0" dirty="0">
                <a:solidFill>
                  <a:srgbClr val="000000"/>
                </a:solidFill>
                <a:latin typeface="Arial" panose="020B0604020202020204" pitchFamily="34" charset="0"/>
                <a:cs typeface="Arial" panose="020B0604020202020204" pitchFamily="34" charset="0"/>
              </a:rPr>
              <a:t>Een vrijwilliger is </a:t>
            </a:r>
            <a:r>
              <a:rPr lang="nl-NL" sz="1800" b="1" i="0" u="none" strike="noStrike" baseline="0" dirty="0">
                <a:solidFill>
                  <a:srgbClr val="000000"/>
                </a:solidFill>
                <a:latin typeface="Arial" panose="020B0604020202020204" pitchFamily="34" charset="0"/>
                <a:cs typeface="Arial" panose="020B0604020202020204" pitchFamily="34" charset="0"/>
              </a:rPr>
              <a:t>ervaren </a:t>
            </a:r>
            <a:r>
              <a:rPr lang="nl-NL" sz="1800" b="0" i="0" u="none" strike="noStrike" baseline="0" dirty="0">
                <a:solidFill>
                  <a:srgbClr val="000000"/>
                </a:solidFill>
                <a:latin typeface="Arial" panose="020B0604020202020204" pitchFamily="34" charset="0"/>
                <a:cs typeface="Arial" panose="020B0604020202020204" pitchFamily="34" charset="0"/>
              </a:rPr>
              <a:t>in de hulpverlening die zij verricht. We faciliteren haar om de uren te maken die nodig zijn om bekwaamheid op te doen. </a:t>
            </a:r>
          </a:p>
        </p:txBody>
      </p:sp>
      <p:sp>
        <p:nvSpPr>
          <p:cNvPr id="6" name="Titel 5"/>
          <p:cNvSpPr>
            <a:spLocks noGrp="1"/>
          </p:cNvSpPr>
          <p:nvPr>
            <p:ph type="ctrTitle"/>
          </p:nvPr>
        </p:nvSpPr>
        <p:spPr/>
        <p:txBody>
          <a:bodyPr/>
          <a:lstStyle/>
          <a:p>
            <a:r>
              <a:rPr lang="nl-NL" dirty="0"/>
              <a:t>7 B’s</a:t>
            </a:r>
          </a:p>
        </p:txBody>
      </p:sp>
    </p:spTree>
    <p:extLst>
      <p:ext uri="{BB962C8B-B14F-4D97-AF65-F5344CB8AC3E}">
        <p14:creationId xmlns:p14="http://schemas.microsoft.com/office/powerpoint/2010/main" val="1858646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120F7BAB-43D7-445A-909B-EABC3748E4C6}"/>
              </a:ext>
            </a:extLst>
          </p:cNvPr>
          <p:cNvSpPr>
            <a:spLocks noGrp="1"/>
          </p:cNvSpPr>
          <p:nvPr>
            <p:ph type="sldNum" sz="quarter" idx="12"/>
          </p:nvPr>
        </p:nvSpPr>
        <p:spPr/>
        <p:txBody>
          <a:bodyPr/>
          <a:lstStyle/>
          <a:p>
            <a:fld id="{4023FC5B-98A5-49E4-B59C-E073B8952154}" type="slidenum">
              <a:rPr lang="nl-NL" smtClean="0"/>
              <a:pPr/>
              <a:t>17</a:t>
            </a:fld>
            <a:endParaRPr lang="nl-NL" dirty="0"/>
          </a:p>
        </p:txBody>
      </p:sp>
      <p:sp>
        <p:nvSpPr>
          <p:cNvPr id="6" name="Tekstvak 5">
            <a:extLst>
              <a:ext uri="{FF2B5EF4-FFF2-40B4-BE49-F238E27FC236}">
                <a16:creationId xmlns:a16="http://schemas.microsoft.com/office/drawing/2014/main" id="{0CFDDDEC-5D8B-4C3B-B899-935751AA84B9}"/>
              </a:ext>
            </a:extLst>
          </p:cNvPr>
          <p:cNvSpPr txBox="1"/>
          <p:nvPr/>
        </p:nvSpPr>
        <p:spPr>
          <a:xfrm>
            <a:off x="2033588" y="763698"/>
            <a:ext cx="8124825" cy="4524315"/>
          </a:xfrm>
          <a:prstGeom prst="rect">
            <a:avLst/>
          </a:prstGeom>
          <a:noFill/>
        </p:spPr>
        <p:txBody>
          <a:bodyPr wrap="square">
            <a:spAutoFit/>
          </a:bodyPr>
          <a:lstStyle/>
          <a:p>
            <a:pPr marL="285750" indent="-285750">
              <a:buFont typeface="Arial" panose="020B0604020202020204" pitchFamily="34" charset="0"/>
              <a:buChar char="•"/>
            </a:pPr>
            <a:r>
              <a:rPr lang="nl-NL" sz="1800" b="1" i="1" u="none" strike="noStrike" baseline="0" dirty="0">
                <a:solidFill>
                  <a:srgbClr val="000000"/>
                </a:solidFill>
                <a:latin typeface="Arial" panose="020B0604020202020204" pitchFamily="34" charset="0"/>
                <a:cs typeface="Arial" panose="020B0604020202020204" pitchFamily="34" charset="0"/>
              </a:rPr>
              <a:t>Bereid </a:t>
            </a:r>
            <a:endParaRPr lang="nl-NL" sz="1800" b="1" i="0" u="none" strike="noStrike" baseline="0" dirty="0">
              <a:solidFill>
                <a:srgbClr val="000000"/>
              </a:solidFill>
              <a:latin typeface="Arial" panose="020B0604020202020204" pitchFamily="34" charset="0"/>
              <a:cs typeface="Arial" panose="020B0604020202020204" pitchFamily="34" charset="0"/>
            </a:endParaRPr>
          </a:p>
          <a:p>
            <a:r>
              <a:rPr lang="nl-NL" sz="1800" b="0" i="0" u="none" strike="noStrike" baseline="0" dirty="0">
                <a:solidFill>
                  <a:srgbClr val="000000"/>
                </a:solidFill>
                <a:latin typeface="Arial" panose="020B0604020202020204" pitchFamily="34" charset="0"/>
                <a:cs typeface="Arial" panose="020B0604020202020204" pitchFamily="34" charset="0"/>
              </a:rPr>
              <a:t>Een vrijwilliger wil zich zoveel mogelijk </a:t>
            </a:r>
            <a:r>
              <a:rPr lang="nl-NL" sz="1800" b="1" i="0" u="none" strike="noStrike" baseline="0" dirty="0">
                <a:solidFill>
                  <a:srgbClr val="000000"/>
                </a:solidFill>
                <a:latin typeface="Arial" panose="020B0604020202020204" pitchFamily="34" charset="0"/>
                <a:cs typeface="Arial" panose="020B0604020202020204" pitchFamily="34" charset="0"/>
              </a:rPr>
              <a:t>flexibel inzetten </a:t>
            </a:r>
            <a:r>
              <a:rPr lang="nl-NL" sz="1800" b="0" i="0" u="none" strike="noStrike" baseline="0" dirty="0">
                <a:solidFill>
                  <a:srgbClr val="000000"/>
                </a:solidFill>
                <a:latin typeface="Arial" panose="020B0604020202020204" pitchFamily="34" charset="0"/>
                <a:cs typeface="Arial" panose="020B0604020202020204" pitchFamily="34" charset="0"/>
              </a:rPr>
              <a:t>en de hulpverlening van het Rode Kruis is zo ingericht dat dat ook mogelijk is. Flexibel kan zowel binnen als buiten de primaire rol van een vrijwilliger zijn. </a:t>
            </a:r>
          </a:p>
          <a:p>
            <a:pPr marL="285750" indent="-285750">
              <a:buFont typeface="Arial" panose="020B0604020202020204" pitchFamily="34" charset="0"/>
              <a:buChar char="•"/>
            </a:pPr>
            <a:r>
              <a:rPr lang="nl-NL" sz="1800" b="1" i="1" u="none" strike="noStrike" baseline="0" dirty="0">
                <a:solidFill>
                  <a:srgbClr val="000000"/>
                </a:solidFill>
                <a:latin typeface="Arial" panose="020B0604020202020204" pitchFamily="34" charset="0"/>
                <a:cs typeface="Arial" panose="020B0604020202020204" pitchFamily="34" charset="0"/>
              </a:rPr>
              <a:t>Bewust </a:t>
            </a:r>
            <a:endParaRPr lang="nl-NL" sz="1800" b="1" i="0" u="none" strike="noStrike" baseline="0" dirty="0">
              <a:solidFill>
                <a:srgbClr val="000000"/>
              </a:solidFill>
              <a:latin typeface="Arial" panose="020B0604020202020204" pitchFamily="34" charset="0"/>
              <a:cs typeface="Arial" panose="020B0604020202020204" pitchFamily="34" charset="0"/>
            </a:endParaRPr>
          </a:p>
          <a:p>
            <a:r>
              <a:rPr lang="nl-NL" sz="1800" b="0" i="0" u="none" strike="noStrike" baseline="0" dirty="0">
                <a:solidFill>
                  <a:srgbClr val="000000"/>
                </a:solidFill>
                <a:latin typeface="Arial" panose="020B0604020202020204" pitchFamily="34" charset="0"/>
                <a:cs typeface="Arial" panose="020B0604020202020204" pitchFamily="34" charset="0"/>
              </a:rPr>
              <a:t>Een vrijwilliger kent haar </a:t>
            </a:r>
            <a:r>
              <a:rPr lang="nl-NL" sz="1800" b="1" i="0" u="none" strike="noStrike" baseline="0" dirty="0">
                <a:solidFill>
                  <a:srgbClr val="000000"/>
                </a:solidFill>
                <a:latin typeface="Arial" panose="020B0604020202020204" pitchFamily="34" charset="0"/>
                <a:cs typeface="Arial" panose="020B0604020202020204" pitchFamily="34" charset="0"/>
              </a:rPr>
              <a:t>vermogens – en onvermogens</a:t>
            </a:r>
            <a:r>
              <a:rPr lang="nl-NL" sz="1800" b="0" i="0" u="none" strike="noStrike" baseline="0" dirty="0">
                <a:solidFill>
                  <a:srgbClr val="000000"/>
                </a:solidFill>
                <a:latin typeface="Arial" panose="020B0604020202020204" pitchFamily="34" charset="0"/>
                <a:cs typeface="Arial" panose="020B0604020202020204" pitchFamily="34" charset="0"/>
              </a:rPr>
              <a:t>. Het Rode Kruis is een lerende organisatie waarin mensen fouten durven te erkennen en ervan leren. </a:t>
            </a:r>
          </a:p>
          <a:p>
            <a:pPr marL="285750" indent="-285750">
              <a:buFont typeface="Arial" panose="020B0604020202020204" pitchFamily="34" charset="0"/>
              <a:buChar char="•"/>
            </a:pPr>
            <a:r>
              <a:rPr lang="nl-NL" sz="1800" b="1" i="1" u="none" strike="noStrike" baseline="0" dirty="0">
                <a:solidFill>
                  <a:srgbClr val="000000"/>
                </a:solidFill>
                <a:latin typeface="Arial" panose="020B0604020202020204" pitchFamily="34" charset="0"/>
                <a:cs typeface="Arial" panose="020B0604020202020204" pitchFamily="34" charset="0"/>
              </a:rPr>
              <a:t>Betrokken </a:t>
            </a:r>
            <a:endParaRPr lang="nl-NL" sz="1800" b="1" i="0" u="none" strike="noStrike" baseline="0" dirty="0">
              <a:solidFill>
                <a:srgbClr val="000000"/>
              </a:solidFill>
              <a:latin typeface="Arial" panose="020B0604020202020204" pitchFamily="34" charset="0"/>
              <a:cs typeface="Arial" panose="020B0604020202020204" pitchFamily="34" charset="0"/>
            </a:endParaRPr>
          </a:p>
          <a:p>
            <a:r>
              <a:rPr lang="nl-NL" sz="1800" b="0" i="0" u="none" strike="noStrike" baseline="0" dirty="0">
                <a:solidFill>
                  <a:srgbClr val="000000"/>
                </a:solidFill>
                <a:latin typeface="Arial" panose="020B0604020202020204" pitchFamily="34" charset="0"/>
                <a:cs typeface="Arial" panose="020B0604020202020204" pitchFamily="34" charset="0"/>
              </a:rPr>
              <a:t>Een vrijwilliger is een </a:t>
            </a:r>
            <a:r>
              <a:rPr lang="nl-NL" sz="1800" b="1" i="0" u="none" strike="noStrike" baseline="0" dirty="0">
                <a:solidFill>
                  <a:srgbClr val="000000"/>
                </a:solidFill>
                <a:latin typeface="Arial" panose="020B0604020202020204" pitchFamily="34" charset="0"/>
                <a:cs typeface="Arial" panose="020B0604020202020204" pitchFamily="34" charset="0"/>
              </a:rPr>
              <a:t>ambassadeur </a:t>
            </a:r>
            <a:r>
              <a:rPr lang="nl-NL" sz="1800" b="0" i="0" u="none" strike="noStrike" baseline="0" dirty="0">
                <a:solidFill>
                  <a:srgbClr val="000000"/>
                </a:solidFill>
                <a:latin typeface="Arial" panose="020B0604020202020204" pitchFamily="34" charset="0"/>
                <a:cs typeface="Arial" panose="020B0604020202020204" pitchFamily="34" charset="0"/>
              </a:rPr>
              <a:t>van het Rode Kruis in de breedste zin des </a:t>
            </a:r>
            <a:r>
              <a:rPr lang="nl-NL" sz="1800" b="0" i="0" u="none" strike="noStrike" baseline="0" dirty="0" err="1">
                <a:solidFill>
                  <a:srgbClr val="000000"/>
                </a:solidFill>
                <a:latin typeface="Arial" panose="020B0604020202020204" pitchFamily="34" charset="0"/>
                <a:cs typeface="Arial" panose="020B0604020202020204" pitchFamily="34" charset="0"/>
              </a:rPr>
              <a:t>woords</a:t>
            </a:r>
            <a:r>
              <a:rPr lang="nl-NL" sz="1800" b="0" i="0" u="none" strike="noStrike" baseline="0" dirty="0">
                <a:solidFill>
                  <a:srgbClr val="000000"/>
                </a:solidFill>
                <a:latin typeface="Arial" panose="020B0604020202020204" pitchFamily="34" charset="0"/>
                <a:cs typeface="Arial" panose="020B0604020202020204" pitchFamily="34" charset="0"/>
              </a:rPr>
              <a:t> en voelt zich betrokken bij de missie van het Rode Kruis en de internationale Rode Kruisbeweging</a:t>
            </a:r>
          </a:p>
          <a:p>
            <a:pPr marL="285750" indent="-285750">
              <a:buFont typeface="Arial" panose="020B0604020202020204" pitchFamily="34" charset="0"/>
              <a:buChar char="•"/>
            </a:pPr>
            <a:r>
              <a:rPr lang="nl-NL" sz="1800" b="1" i="1" u="none" strike="noStrike" baseline="0" dirty="0">
                <a:solidFill>
                  <a:srgbClr val="000000"/>
                </a:solidFill>
                <a:latin typeface="Arial" panose="020B0604020202020204" pitchFamily="34" charset="0"/>
                <a:cs typeface="Arial" panose="020B0604020202020204" pitchFamily="34" charset="0"/>
              </a:rPr>
              <a:t>Begripvol </a:t>
            </a:r>
            <a:endParaRPr lang="nl-NL" sz="1800" b="1" i="0" u="none" strike="noStrike" baseline="0" dirty="0">
              <a:solidFill>
                <a:srgbClr val="000000"/>
              </a:solidFill>
              <a:latin typeface="Arial" panose="020B0604020202020204" pitchFamily="34" charset="0"/>
              <a:cs typeface="Arial" panose="020B0604020202020204" pitchFamily="34" charset="0"/>
            </a:endParaRPr>
          </a:p>
          <a:p>
            <a:r>
              <a:rPr lang="nl-NL" sz="1800" b="0" i="0" u="none" strike="noStrike" baseline="0" dirty="0">
                <a:solidFill>
                  <a:srgbClr val="000000"/>
                </a:solidFill>
                <a:latin typeface="Arial" panose="020B0604020202020204" pitchFamily="34" charset="0"/>
                <a:cs typeface="Arial" panose="020B0604020202020204" pitchFamily="34" charset="0"/>
              </a:rPr>
              <a:t>Iedere vrijwilliger draagt bij aan een </a:t>
            </a:r>
            <a:r>
              <a:rPr lang="nl-NL" sz="1800" b="1" i="0" u="none" strike="noStrike" baseline="0" dirty="0">
                <a:solidFill>
                  <a:srgbClr val="000000"/>
                </a:solidFill>
                <a:latin typeface="Arial" panose="020B0604020202020204" pitchFamily="34" charset="0"/>
                <a:cs typeface="Arial" panose="020B0604020202020204" pitchFamily="34" charset="0"/>
              </a:rPr>
              <a:t>open cultuur</a:t>
            </a:r>
            <a:r>
              <a:rPr lang="nl-NL" sz="1800" b="0" i="0" u="none" strike="noStrike" baseline="0" dirty="0">
                <a:solidFill>
                  <a:srgbClr val="000000"/>
                </a:solidFill>
                <a:latin typeface="Arial" panose="020B0604020202020204" pitchFamily="34" charset="0"/>
                <a:cs typeface="Arial" panose="020B0604020202020204" pitchFamily="34" charset="0"/>
              </a:rPr>
              <a:t>, waarin rekening met elkaar wordt gehouden, maar waarin mensen ook constructief aangesproken kunnen worden op verbeterpunten </a:t>
            </a:r>
            <a:endParaRPr lang="nl-NL" sz="2000" dirty="0">
              <a:latin typeface="Arial" panose="020B0604020202020204" pitchFamily="34" charset="0"/>
              <a:cs typeface="Arial" panose="020B0604020202020204" pitchFamily="34" charset="0"/>
            </a:endParaRPr>
          </a:p>
        </p:txBody>
      </p:sp>
      <p:sp>
        <p:nvSpPr>
          <p:cNvPr id="8" name="Tekstvak 7">
            <a:extLst>
              <a:ext uri="{FF2B5EF4-FFF2-40B4-BE49-F238E27FC236}">
                <a16:creationId xmlns:a16="http://schemas.microsoft.com/office/drawing/2014/main" id="{25CE1795-7BB0-498D-BB5F-F52F08BDEFEE}"/>
              </a:ext>
            </a:extLst>
          </p:cNvPr>
          <p:cNvSpPr txBox="1"/>
          <p:nvPr/>
        </p:nvSpPr>
        <p:spPr>
          <a:xfrm>
            <a:off x="6905624" y="5586472"/>
            <a:ext cx="2886076" cy="1015663"/>
          </a:xfrm>
          <a:prstGeom prst="rect">
            <a:avLst/>
          </a:prstGeom>
          <a:solidFill>
            <a:schemeClr val="accent6"/>
          </a:solidFill>
        </p:spPr>
        <p:txBody>
          <a:bodyPr wrap="square">
            <a:spAutoFit/>
          </a:bodyPr>
          <a:lstStyle/>
          <a:p>
            <a:r>
              <a:rPr lang="nl-NL" sz="2000" b="1" dirty="0"/>
              <a:t>Wat vinden jullie belangrijk? Welke B? Waarom?</a:t>
            </a:r>
          </a:p>
        </p:txBody>
      </p:sp>
    </p:spTree>
    <p:extLst>
      <p:ext uri="{BB962C8B-B14F-4D97-AF65-F5344CB8AC3E}">
        <p14:creationId xmlns:p14="http://schemas.microsoft.com/office/powerpoint/2010/main" val="3181869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03BA62BF-E5E4-44C2-A440-3A76638D6172}"/>
              </a:ext>
            </a:extLst>
          </p:cNvPr>
          <p:cNvSpPr>
            <a:spLocks noGrp="1"/>
          </p:cNvSpPr>
          <p:nvPr>
            <p:ph sz="quarter" idx="10"/>
          </p:nvPr>
        </p:nvSpPr>
        <p:spPr>
          <a:xfrm>
            <a:off x="624418" y="1535181"/>
            <a:ext cx="5958990" cy="2658837"/>
          </a:xfrm>
        </p:spPr>
        <p:txBody>
          <a:bodyPr>
            <a:normAutofit fontScale="92500" lnSpcReduction="10000"/>
          </a:bodyPr>
          <a:lstStyle/>
          <a:p>
            <a:r>
              <a:rPr lang="nl-NL" dirty="0"/>
              <a:t>Ondersteunen </a:t>
            </a:r>
            <a:r>
              <a:rPr lang="nl-NL" dirty="0" err="1"/>
              <a:t>VVT’s</a:t>
            </a:r>
            <a:r>
              <a:rPr lang="nl-NL" dirty="0"/>
              <a:t> (verpleeg- en verzorgingstehuizen) </a:t>
            </a:r>
          </a:p>
          <a:p>
            <a:r>
              <a:rPr lang="nl-NL" dirty="0"/>
              <a:t>Ondersteunen GGD teststraten</a:t>
            </a:r>
          </a:p>
          <a:p>
            <a:r>
              <a:rPr lang="nl-NL" dirty="0"/>
              <a:t>Ondersteunen GGD vaccinatiestraten</a:t>
            </a:r>
          </a:p>
          <a:p>
            <a:r>
              <a:rPr lang="nl-NL" dirty="0"/>
              <a:t>Ziekenhuizen</a:t>
            </a:r>
          </a:p>
          <a:p>
            <a:r>
              <a:rPr lang="nl-NL" dirty="0"/>
              <a:t>Bezoekersregelingen</a:t>
            </a:r>
          </a:p>
          <a:p>
            <a:r>
              <a:rPr lang="nl-NL" dirty="0"/>
              <a:t>Voedsel en onderdak </a:t>
            </a:r>
          </a:p>
          <a:p>
            <a:endParaRPr lang="nl-NL" dirty="0"/>
          </a:p>
        </p:txBody>
      </p:sp>
      <p:sp>
        <p:nvSpPr>
          <p:cNvPr id="2" name="Titel 1">
            <a:extLst>
              <a:ext uri="{FF2B5EF4-FFF2-40B4-BE49-F238E27FC236}">
                <a16:creationId xmlns:a16="http://schemas.microsoft.com/office/drawing/2014/main" id="{57269561-9040-4661-9BFF-C97CE1BAB8F3}"/>
              </a:ext>
            </a:extLst>
          </p:cNvPr>
          <p:cNvSpPr>
            <a:spLocks noGrp="1"/>
          </p:cNvSpPr>
          <p:nvPr>
            <p:ph type="title"/>
          </p:nvPr>
        </p:nvSpPr>
        <p:spPr/>
        <p:txBody>
          <a:bodyPr/>
          <a:lstStyle/>
          <a:p>
            <a:r>
              <a:rPr lang="nl-NL" dirty="0"/>
              <a:t>Wat doet het Rode Kruis CoVid-19</a:t>
            </a:r>
          </a:p>
        </p:txBody>
      </p:sp>
      <p:sp>
        <p:nvSpPr>
          <p:cNvPr id="3" name="Tijdelijke aanduiding voor dianummer 2">
            <a:extLst>
              <a:ext uri="{FF2B5EF4-FFF2-40B4-BE49-F238E27FC236}">
                <a16:creationId xmlns:a16="http://schemas.microsoft.com/office/drawing/2014/main" id="{9A35CCA8-F49E-4928-94B7-7D705D2269A1}"/>
              </a:ext>
            </a:extLst>
          </p:cNvPr>
          <p:cNvSpPr>
            <a:spLocks noGrp="1"/>
          </p:cNvSpPr>
          <p:nvPr>
            <p:ph type="sldNum" sz="quarter" idx="14"/>
          </p:nvPr>
        </p:nvSpPr>
        <p:spPr/>
        <p:txBody>
          <a:bodyPr/>
          <a:lstStyle/>
          <a:p>
            <a:fld id="{4023FC5B-98A5-49E4-B59C-E073B8952154}" type="slidenum">
              <a:rPr lang="nl-NL" smtClean="0"/>
              <a:pPr/>
              <a:t>18</a:t>
            </a:fld>
            <a:endParaRPr lang="nl-NL" dirty="0"/>
          </a:p>
        </p:txBody>
      </p:sp>
      <p:sp>
        <p:nvSpPr>
          <p:cNvPr id="8" name="Tekstvak 7">
            <a:extLst>
              <a:ext uri="{FF2B5EF4-FFF2-40B4-BE49-F238E27FC236}">
                <a16:creationId xmlns:a16="http://schemas.microsoft.com/office/drawing/2014/main" id="{35582CD6-C21D-434B-AE5A-02F14D563FD9}"/>
              </a:ext>
            </a:extLst>
          </p:cNvPr>
          <p:cNvSpPr txBox="1"/>
          <p:nvPr/>
        </p:nvSpPr>
        <p:spPr>
          <a:xfrm>
            <a:off x="5748292" y="5156074"/>
            <a:ext cx="5483708" cy="923330"/>
          </a:xfrm>
          <a:prstGeom prst="rect">
            <a:avLst/>
          </a:prstGeom>
          <a:noFill/>
        </p:spPr>
        <p:txBody>
          <a:bodyPr wrap="square">
            <a:spAutoFit/>
          </a:bodyPr>
          <a:lstStyle/>
          <a:p>
            <a:r>
              <a:rPr lang="nl-NL" sz="1800" dirty="0">
                <a:hlinkClick r:id="rId2"/>
              </a:rPr>
              <a:t>https://www.rtvutrecht.nl/nieuws/2112488/arnee-en-tigo-19-vervoeren-vrijwillig-coronapatienten-blij-dat-we-zo-de-zorg-kunnen-ontlasten.html</a:t>
            </a:r>
            <a:r>
              <a:rPr lang="nl-NL" sz="1800" dirty="0"/>
              <a:t> </a:t>
            </a:r>
          </a:p>
        </p:txBody>
      </p:sp>
    </p:spTree>
    <p:extLst>
      <p:ext uri="{BB962C8B-B14F-4D97-AF65-F5344CB8AC3E}">
        <p14:creationId xmlns:p14="http://schemas.microsoft.com/office/powerpoint/2010/main" val="4026207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44AC7EA8-D941-4777-8C27-1884CD97746F}"/>
              </a:ext>
            </a:extLst>
          </p:cNvPr>
          <p:cNvSpPr txBox="1"/>
          <p:nvPr/>
        </p:nvSpPr>
        <p:spPr>
          <a:xfrm>
            <a:off x="713133" y="1424619"/>
            <a:ext cx="10090702" cy="5078313"/>
          </a:xfrm>
          <a:prstGeom prst="rect">
            <a:avLst/>
          </a:prstGeom>
          <a:noFill/>
        </p:spPr>
        <p:txBody>
          <a:bodyPr wrap="square">
            <a:spAutoFit/>
          </a:bodyPr>
          <a:lstStyle/>
          <a:p>
            <a:pPr algn="l" fontAlgn="base">
              <a:buFont typeface="+mj-lt"/>
              <a:buAutoNum type="arabicPeriod"/>
            </a:pPr>
            <a:r>
              <a:rPr lang="nl-NL" b="1" i="0" dirty="0">
                <a:solidFill>
                  <a:srgbClr val="FF6600"/>
                </a:solidFill>
                <a:effectLst/>
              </a:rPr>
              <a:t>Transitie Corona tijdperk naar post Corona tijdperk</a:t>
            </a:r>
            <a:r>
              <a:rPr lang="nl-NL" b="0" i="0" dirty="0">
                <a:solidFill>
                  <a:srgbClr val="000099"/>
                </a:solidFill>
                <a:effectLst/>
              </a:rPr>
              <a:t>:</a:t>
            </a:r>
            <a:br>
              <a:rPr lang="nl-NL" b="0" i="0" dirty="0">
                <a:solidFill>
                  <a:srgbClr val="000099"/>
                </a:solidFill>
                <a:effectLst/>
              </a:rPr>
            </a:br>
            <a:r>
              <a:rPr lang="nl-NL" b="0" i="0" dirty="0">
                <a:solidFill>
                  <a:srgbClr val="000099"/>
                </a:solidFill>
                <a:effectLst/>
              </a:rPr>
              <a:t>Er zullen als gevolg van Corona ook nieuwe vrijwilligers bij komen. Maar 1 ding staat vast: als we uit de Corona pandemie komen zal er veel gedaan moeten worden om alles zoals het liep rondom vrijwilligersinzet weer goed op de rails te krijgen.</a:t>
            </a:r>
            <a:br>
              <a:rPr lang="nl-NL" b="0" i="0" dirty="0">
                <a:solidFill>
                  <a:srgbClr val="000099"/>
                </a:solidFill>
                <a:effectLst/>
              </a:rPr>
            </a:br>
            <a:r>
              <a:rPr lang="nl-NL" b="0" i="0" dirty="0">
                <a:solidFill>
                  <a:srgbClr val="000099"/>
                </a:solidFill>
                <a:effectLst/>
              </a:rPr>
              <a:t>2. </a:t>
            </a:r>
            <a:r>
              <a:rPr lang="nl-NL" b="1" i="0" dirty="0">
                <a:solidFill>
                  <a:srgbClr val="FF6600"/>
                </a:solidFill>
                <a:effectLst/>
              </a:rPr>
              <a:t>Nieuwe vormen van vrijwilligerswerk, ook digitaal.</a:t>
            </a:r>
            <a:br>
              <a:rPr lang="nl-NL" b="0" i="0" dirty="0">
                <a:solidFill>
                  <a:srgbClr val="000099"/>
                </a:solidFill>
                <a:effectLst/>
              </a:rPr>
            </a:br>
            <a:r>
              <a:rPr lang="nl-NL" b="0" i="0" dirty="0">
                <a:solidFill>
                  <a:srgbClr val="000099"/>
                </a:solidFill>
                <a:effectLst/>
              </a:rPr>
              <a:t>De gevolgen van de COVID19 pandemie voor de inzet van vrijwilligers zijn duidelijk zichtbaar: vrijwilligers worden niet, ten dele en vaak op aangepaste wijze ingezet. Waar eerst vrijwilligers “fysiek” werden ingezet is dit nu ook digitaal. </a:t>
            </a:r>
          </a:p>
          <a:p>
            <a:pPr algn="l" fontAlgn="base"/>
            <a:r>
              <a:rPr lang="nl-NL" b="0" i="0" dirty="0">
                <a:solidFill>
                  <a:srgbClr val="000099"/>
                </a:solidFill>
                <a:effectLst/>
              </a:rPr>
              <a:t>3. </a:t>
            </a:r>
            <a:r>
              <a:rPr lang="nl-NL" b="1" i="0" dirty="0">
                <a:solidFill>
                  <a:srgbClr val="FF6600"/>
                </a:solidFill>
                <a:effectLst/>
              </a:rPr>
              <a:t>Meer animo voor kortdurend vrijwilligerswerk.</a:t>
            </a:r>
            <a:br>
              <a:rPr lang="nl-NL" b="0" i="0" dirty="0">
                <a:solidFill>
                  <a:srgbClr val="000099"/>
                </a:solidFill>
                <a:effectLst/>
              </a:rPr>
            </a:br>
            <a:r>
              <a:rPr lang="nl-NL" b="0" i="0" dirty="0">
                <a:solidFill>
                  <a:srgbClr val="000099"/>
                </a:solidFill>
                <a:effectLst/>
              </a:rPr>
              <a:t>Als we de Corona perikelen achter ons laten zal bij veel mensen de agenda er anders uit zien.  Ze hebben nog genoeg andere dingen te doen en ‘in te halen’.</a:t>
            </a:r>
            <a:br>
              <a:rPr lang="nl-NL" b="0" i="0" dirty="0">
                <a:solidFill>
                  <a:srgbClr val="000099"/>
                </a:solidFill>
                <a:effectLst/>
              </a:rPr>
            </a:br>
            <a:r>
              <a:rPr lang="nl-NL" b="0" i="0" dirty="0">
                <a:solidFill>
                  <a:srgbClr val="000099"/>
                </a:solidFill>
                <a:effectLst/>
              </a:rPr>
              <a:t>4. </a:t>
            </a:r>
            <a:r>
              <a:rPr lang="nl-NL" b="1" i="0" dirty="0">
                <a:solidFill>
                  <a:srgbClr val="FF6600"/>
                </a:solidFill>
                <a:effectLst/>
              </a:rPr>
              <a:t>Meer vrijwilligers met rugzakje en ook steeds groter rugzakje.</a:t>
            </a:r>
            <a:br>
              <a:rPr lang="nl-NL" b="0" i="0" dirty="0">
                <a:solidFill>
                  <a:srgbClr val="000099"/>
                </a:solidFill>
                <a:effectLst/>
              </a:rPr>
            </a:br>
            <a:r>
              <a:rPr lang="nl-NL" b="0" i="0" dirty="0">
                <a:solidFill>
                  <a:srgbClr val="000099"/>
                </a:solidFill>
                <a:effectLst/>
              </a:rPr>
              <a:t>Een trend die al langer aan de gang is, is het aantal vrijwilligers met een rugzakje. Ook de omvang van het rugzakje neemt verder toe. </a:t>
            </a:r>
          </a:p>
          <a:p>
            <a:pPr algn="l" fontAlgn="base"/>
            <a:r>
              <a:rPr lang="nl-NL" dirty="0">
                <a:solidFill>
                  <a:srgbClr val="000099"/>
                </a:solidFill>
              </a:rPr>
              <a:t>5. </a:t>
            </a:r>
            <a:r>
              <a:rPr lang="nl-NL" b="1" i="0" dirty="0">
                <a:solidFill>
                  <a:srgbClr val="FF6600"/>
                </a:solidFill>
                <a:effectLst/>
              </a:rPr>
              <a:t>Nóg flexibeler aanbieden van vrijwilligerswerk.</a:t>
            </a:r>
            <a:br>
              <a:rPr lang="nl-NL" b="0" i="0" dirty="0">
                <a:solidFill>
                  <a:srgbClr val="000099"/>
                </a:solidFill>
                <a:effectLst/>
              </a:rPr>
            </a:br>
            <a:r>
              <a:rPr lang="nl-NL" b="0" i="0" dirty="0">
                <a:solidFill>
                  <a:srgbClr val="000099"/>
                </a:solidFill>
                <a:effectLst/>
              </a:rPr>
              <a:t>Gelukkig willen nog steeds veel mensen vrijwilligerswerk doen. Maar het moet wel in de overvolle agenda met drukke dagelijkse bezigheden passen. Daar waar structurele vrijwilligersinzet gewenst is, bijvoorbeeld wanneer cliënten structuur en regelmaat nodig hebben, kan dit gaan knellen.</a:t>
            </a:r>
          </a:p>
        </p:txBody>
      </p:sp>
      <p:sp>
        <p:nvSpPr>
          <p:cNvPr id="5" name="Tekstvak 4">
            <a:extLst>
              <a:ext uri="{FF2B5EF4-FFF2-40B4-BE49-F238E27FC236}">
                <a16:creationId xmlns:a16="http://schemas.microsoft.com/office/drawing/2014/main" id="{7FA72AEE-2A00-402F-83D2-36B19F05D7E3}"/>
              </a:ext>
            </a:extLst>
          </p:cNvPr>
          <p:cNvSpPr txBox="1"/>
          <p:nvPr/>
        </p:nvSpPr>
        <p:spPr>
          <a:xfrm>
            <a:off x="713133" y="501783"/>
            <a:ext cx="9951554" cy="369332"/>
          </a:xfrm>
          <a:prstGeom prst="rect">
            <a:avLst/>
          </a:prstGeom>
          <a:noFill/>
        </p:spPr>
        <p:txBody>
          <a:bodyPr wrap="square">
            <a:spAutoFit/>
          </a:bodyPr>
          <a:lstStyle/>
          <a:p>
            <a:r>
              <a:rPr lang="nl-NL" dirty="0"/>
              <a:t>https://www.vrijwilligersaanzet.nl/2021/01/16/trends-vrijwilligerswerk-in-2021/</a:t>
            </a:r>
          </a:p>
        </p:txBody>
      </p:sp>
    </p:spTree>
    <p:extLst>
      <p:ext uri="{BB962C8B-B14F-4D97-AF65-F5344CB8AC3E}">
        <p14:creationId xmlns:p14="http://schemas.microsoft.com/office/powerpoint/2010/main" val="23248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Mijn Leefomgeving </a:t>
            </a:r>
          </a:p>
          <a:p>
            <a:pPr marL="0" marR="0" lvl="0" indent="0" algn="ctr" defTabSz="914400" rtl="0" eaLnBrk="1" fontAlgn="auto" latinLnBrk="0" hangingPunct="1">
              <a:lnSpc>
                <a:spcPct val="90000"/>
              </a:lnSpc>
              <a:spcBef>
                <a:spcPct val="0"/>
              </a:spcBef>
              <a:spcAft>
                <a:spcPts val="0"/>
              </a:spcAft>
              <a:buClrTx/>
              <a:buSzTx/>
              <a:buFontTx/>
              <a:buNone/>
              <a:tabLst/>
              <a:defRPr/>
            </a:pPr>
            <a:r>
              <a:rPr lang="nl-NL" sz="4400" b="1" dirty="0" err="1">
                <a:solidFill>
                  <a:schemeClr val="accent1"/>
                </a:solidFill>
                <a:latin typeface="Arial" panose="020B0604020202020204" pitchFamily="34" charset="0"/>
                <a:cs typeface="Arial" panose="020B0604020202020204" pitchFamily="34" charset="0"/>
              </a:rPr>
              <a:t>Expertles</a:t>
            </a:r>
            <a:r>
              <a:rPr lang="nl-NL" sz="4400" b="1" dirty="0">
                <a:solidFill>
                  <a:schemeClr val="accent1"/>
                </a:solidFill>
                <a:latin typeface="Arial" panose="020B0604020202020204" pitchFamily="34" charset="0"/>
                <a:cs typeface="Arial" panose="020B0604020202020204" pitchFamily="34" charset="0"/>
              </a:rPr>
              <a:t> Stad en wijk</a:t>
            </a:r>
            <a:endParaRPr kumimoji="0" lang="nl-NL" sz="4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042589376"/>
              </p:ext>
            </p:extLst>
          </p:nvPr>
        </p:nvGraphicFramePr>
        <p:xfrm>
          <a:off x="674370" y="6028586"/>
          <a:ext cx="8103868" cy="482561"/>
        </p:xfrm>
        <a:graphic>
          <a:graphicData uri="http://schemas.openxmlformats.org/drawingml/2006/table">
            <a:tbl>
              <a:tblPr firstRow="1" bandRow="1">
                <a:tableStyleId>{3B4B98B0-60AC-42C2-AFA5-B58CD77FA1E5}</a:tableStyleId>
              </a:tblPr>
              <a:tblGrid>
                <a:gridCol w="802756">
                  <a:extLst>
                    <a:ext uri="{9D8B030D-6E8A-4147-A177-3AD203B41FA5}">
                      <a16:colId xmlns:a16="http://schemas.microsoft.com/office/drawing/2014/main" val="648769890"/>
                    </a:ext>
                  </a:extLst>
                </a:gridCol>
                <a:gridCol w="802756">
                  <a:extLst>
                    <a:ext uri="{9D8B030D-6E8A-4147-A177-3AD203B41FA5}">
                      <a16:colId xmlns:a16="http://schemas.microsoft.com/office/drawing/2014/main" val="469597195"/>
                    </a:ext>
                  </a:extLst>
                </a:gridCol>
                <a:gridCol w="802756">
                  <a:extLst>
                    <a:ext uri="{9D8B030D-6E8A-4147-A177-3AD203B41FA5}">
                      <a16:colId xmlns:a16="http://schemas.microsoft.com/office/drawing/2014/main" val="1458696249"/>
                    </a:ext>
                  </a:extLst>
                </a:gridCol>
                <a:gridCol w="802756">
                  <a:extLst>
                    <a:ext uri="{9D8B030D-6E8A-4147-A177-3AD203B41FA5}">
                      <a16:colId xmlns:a16="http://schemas.microsoft.com/office/drawing/2014/main" val="4042337055"/>
                    </a:ext>
                  </a:extLst>
                </a:gridCol>
                <a:gridCol w="802756">
                  <a:extLst>
                    <a:ext uri="{9D8B030D-6E8A-4147-A177-3AD203B41FA5}">
                      <a16:colId xmlns:a16="http://schemas.microsoft.com/office/drawing/2014/main" val="1032985660"/>
                    </a:ext>
                  </a:extLst>
                </a:gridCol>
                <a:gridCol w="802756">
                  <a:extLst>
                    <a:ext uri="{9D8B030D-6E8A-4147-A177-3AD203B41FA5}">
                      <a16:colId xmlns:a16="http://schemas.microsoft.com/office/drawing/2014/main" val="2567231980"/>
                    </a:ext>
                  </a:extLst>
                </a:gridCol>
                <a:gridCol w="802756">
                  <a:extLst>
                    <a:ext uri="{9D8B030D-6E8A-4147-A177-3AD203B41FA5}">
                      <a16:colId xmlns:a16="http://schemas.microsoft.com/office/drawing/2014/main" val="73331059"/>
                    </a:ext>
                  </a:extLst>
                </a:gridCol>
                <a:gridCol w="789397">
                  <a:extLst>
                    <a:ext uri="{9D8B030D-6E8A-4147-A177-3AD203B41FA5}">
                      <a16:colId xmlns:a16="http://schemas.microsoft.com/office/drawing/2014/main" val="2175227633"/>
                    </a:ext>
                  </a:extLst>
                </a:gridCol>
                <a:gridCol w="774678">
                  <a:extLst>
                    <a:ext uri="{9D8B030D-6E8A-4147-A177-3AD203B41FA5}">
                      <a16:colId xmlns:a16="http://schemas.microsoft.com/office/drawing/2014/main" val="1428987022"/>
                    </a:ext>
                  </a:extLst>
                </a:gridCol>
                <a:gridCol w="920501">
                  <a:extLst>
                    <a:ext uri="{9D8B030D-6E8A-4147-A177-3AD203B41FA5}">
                      <a16:colId xmlns:a16="http://schemas.microsoft.com/office/drawing/2014/main" val="279876203"/>
                    </a:ext>
                  </a:extLst>
                </a:gridCol>
              </a:tblGrid>
              <a:tr h="482561">
                <a:tc>
                  <a:txBody>
                    <a:bodyPr/>
                    <a:lstStyle/>
                    <a:p>
                      <a:pPr algn="ctr"/>
                      <a:r>
                        <a:rPr lang="nl-NL" sz="1400" b="0" kern="1200" dirty="0">
                          <a:solidFill>
                            <a:schemeClr val="bg2"/>
                          </a:solidFill>
                        </a:rPr>
                        <a:t>Week 1</a:t>
                      </a:r>
                      <a:endParaRPr lang="nl-NL" sz="14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400" b="0" kern="1200" dirty="0">
                          <a:solidFill>
                            <a:schemeClr val="bg2"/>
                          </a:solidFill>
                        </a:rPr>
                        <a:t>Week 2</a:t>
                      </a:r>
                      <a:endParaRPr lang="nl-NL" sz="1400" b="0" kern="1200" dirty="0">
                        <a:solidFill>
                          <a:schemeClr val="bg2"/>
                        </a:solidFill>
                        <a:latin typeface="+mn-lt"/>
                        <a:ea typeface="+mn-ea"/>
                        <a:cs typeface="+mn-cs"/>
                      </a:endParaRPr>
                    </a:p>
                  </a:txBody>
                  <a:tcPr anchor="ctr"/>
                </a:tc>
                <a:tc>
                  <a:txBody>
                    <a:bodyPr/>
                    <a:lstStyle/>
                    <a:p>
                      <a:pPr algn="ctr"/>
                      <a:r>
                        <a:rPr lang="nl-NL" sz="1400" b="0" kern="1200" dirty="0">
                          <a:solidFill>
                            <a:schemeClr val="bg2"/>
                          </a:solidFill>
                        </a:rPr>
                        <a:t>Week 3</a:t>
                      </a:r>
                      <a:endParaRPr lang="nl-NL" sz="1400" b="0" kern="1200" dirty="0">
                        <a:solidFill>
                          <a:schemeClr val="bg2"/>
                        </a:solidFill>
                        <a:latin typeface="+mn-lt"/>
                        <a:ea typeface="+mn-ea"/>
                        <a:cs typeface="+mn-cs"/>
                      </a:endParaRPr>
                    </a:p>
                  </a:txBody>
                  <a:tcPr anchor="ctr"/>
                </a:tc>
                <a:tc>
                  <a:txBody>
                    <a:bodyPr/>
                    <a:lstStyle/>
                    <a:p>
                      <a:pPr algn="ctr"/>
                      <a:r>
                        <a:rPr lang="nl-NL" sz="1400" b="1" kern="1200">
                          <a:solidFill>
                            <a:schemeClr val="bg1">
                              <a:lumMod val="85000"/>
                            </a:schemeClr>
                          </a:solidFill>
                        </a:rPr>
                        <a:t>Week 4</a:t>
                      </a:r>
                      <a:endParaRPr lang="nl-NL" sz="1400" b="1" kern="1200">
                        <a:solidFill>
                          <a:schemeClr val="bg1">
                            <a:lumMod val="85000"/>
                          </a:schemeClr>
                        </a:solidFill>
                        <a:latin typeface="+mn-lt"/>
                        <a:ea typeface="+mn-ea"/>
                        <a:cs typeface="+mn-cs"/>
                      </a:endParaRPr>
                    </a:p>
                  </a:txBody>
                  <a:tcPr anchor="ctr"/>
                </a:tc>
                <a:tc>
                  <a:txBody>
                    <a:bodyPr/>
                    <a:lstStyle/>
                    <a:p>
                      <a:pPr algn="ctr"/>
                      <a:r>
                        <a:rPr lang="nl-NL" sz="1400" b="1" kern="1200">
                          <a:solidFill>
                            <a:schemeClr val="bg1">
                              <a:lumMod val="85000"/>
                            </a:schemeClr>
                          </a:solidFill>
                        </a:rPr>
                        <a:t>Week 5</a:t>
                      </a:r>
                      <a:endParaRPr lang="nl-NL" sz="1400" b="1" kern="1200">
                        <a:solidFill>
                          <a:schemeClr val="bg1">
                            <a:lumMod val="85000"/>
                          </a:schemeClr>
                        </a:solidFill>
                        <a:latin typeface="+mn-lt"/>
                        <a:ea typeface="+mn-ea"/>
                        <a:cs typeface="+mn-cs"/>
                      </a:endParaRPr>
                    </a:p>
                  </a:txBody>
                  <a:tcPr anchor="ctr"/>
                </a:tc>
                <a:tc>
                  <a:txBody>
                    <a:bodyPr/>
                    <a:lstStyle/>
                    <a:p>
                      <a:pPr algn="ctr"/>
                      <a:r>
                        <a:rPr lang="nl-NL" sz="1400" dirty="0">
                          <a:solidFill>
                            <a:schemeClr val="bg1">
                              <a:lumMod val="85000"/>
                            </a:schemeClr>
                          </a:solidFill>
                        </a:rPr>
                        <a:t>Week 6</a:t>
                      </a:r>
                    </a:p>
                  </a:txBody>
                  <a:tcPr anchor="ctr"/>
                </a:tc>
                <a:tc>
                  <a:txBody>
                    <a:bodyPr/>
                    <a:lstStyle/>
                    <a:p>
                      <a:pPr algn="ctr"/>
                      <a:r>
                        <a:rPr lang="nl-NL" sz="1400" b="0" dirty="0">
                          <a:solidFill>
                            <a:schemeClr val="bg2"/>
                          </a:solidFill>
                        </a:rPr>
                        <a:t>Week 7</a:t>
                      </a:r>
                    </a:p>
                  </a:txBody>
                  <a:tcPr anchor="ctr"/>
                </a:tc>
                <a:tc>
                  <a:txBody>
                    <a:bodyPr/>
                    <a:lstStyle/>
                    <a:p>
                      <a:pPr algn="ctr"/>
                      <a:r>
                        <a:rPr lang="nl-NL" sz="1400" b="1" dirty="0">
                          <a:solidFill>
                            <a:schemeClr val="tx1"/>
                          </a:solidFill>
                        </a:rPr>
                        <a:t>Week 8</a:t>
                      </a:r>
                    </a:p>
                  </a:txBody>
                  <a:tcPr anchor="ctr"/>
                </a:tc>
                <a:tc>
                  <a:txBody>
                    <a:bodyPr/>
                    <a:lstStyle/>
                    <a:p>
                      <a:pPr algn="ctr"/>
                      <a:r>
                        <a:rPr lang="nl-NL" sz="1400" dirty="0">
                          <a:solidFill>
                            <a:schemeClr val="bg1">
                              <a:lumMod val="85000"/>
                            </a:schemeClr>
                          </a:solidFill>
                        </a:rPr>
                        <a:t>Week 9</a:t>
                      </a:r>
                    </a:p>
                  </a:txBody>
                  <a:tcPr anchor="ctr"/>
                </a:tc>
                <a:tc>
                  <a:txBody>
                    <a:bodyPr/>
                    <a:lstStyle/>
                    <a:p>
                      <a:pPr algn="ctr"/>
                      <a:r>
                        <a:rPr lang="nl-NL" sz="14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5603388" y="204602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Les en datum</a:t>
            </a:r>
          </a:p>
          <a:p>
            <a:pPr marL="0" indent="0" defTabSz="914400">
              <a:buNone/>
              <a:defRPr/>
            </a:pPr>
            <a:r>
              <a:rPr kumimoji="0" lang="nl-NL" sz="1800" i="0" u="none" strike="noStrike" kern="1200" cap="none" spc="0" normalizeH="0" baseline="0" noProof="0" dirty="0">
                <a:ln>
                  <a:noFill/>
                </a:ln>
                <a:solidFill>
                  <a:srgbClr val="000644"/>
                </a:solidFill>
                <a:effectLst/>
                <a:uLnTx/>
                <a:uFillTx/>
                <a:latin typeface="Arial"/>
                <a:cs typeface="Arial"/>
              </a:rPr>
              <a:t>Les </a:t>
            </a:r>
            <a:r>
              <a:rPr lang="nl-NL" sz="1800" dirty="0">
                <a:solidFill>
                  <a:srgbClr val="000644"/>
                </a:solidFill>
                <a:latin typeface="Arial"/>
                <a:cs typeface="Arial"/>
              </a:rPr>
              <a:t>8</a:t>
            </a:r>
            <a:r>
              <a:rPr kumimoji="0" lang="nl-NL" sz="1800" i="0" u="none" strike="noStrike" kern="1200" cap="none" spc="0" normalizeH="0" baseline="0" noProof="0" dirty="0">
                <a:ln>
                  <a:noFill/>
                </a:ln>
                <a:solidFill>
                  <a:srgbClr val="000644"/>
                </a:solidFill>
                <a:effectLst/>
                <a:uLnTx/>
                <a:uFillTx/>
                <a:latin typeface="Arial"/>
                <a:cs typeface="Arial"/>
              </a:rPr>
              <a:t> van donderdag 20</a:t>
            </a:r>
            <a:r>
              <a:rPr lang="nl-NL" sz="1800" dirty="0">
                <a:solidFill>
                  <a:srgbClr val="000644"/>
                </a:solidFill>
                <a:latin typeface="Arial"/>
                <a:cs typeface="Arial"/>
              </a:rPr>
              <a:t>-1-2022</a:t>
            </a: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52156"/>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2</a:t>
            </a:r>
          </a:p>
        </p:txBody>
      </p:sp>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prstClr val="black"/>
                </a:solidFill>
                <a:latin typeface="Arial" panose="020B0604020202020204" pitchFamily="34" charset="0"/>
                <a:cs typeface="Arial" panose="020B0604020202020204" pitchFamily="34" charset="0"/>
              </a:rPr>
              <a:t>Periode 2</a:t>
            </a: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Graphic 2" descr="Badge silhouet">
            <a:extLst>
              <a:ext uri="{FF2B5EF4-FFF2-40B4-BE49-F238E27FC236}">
                <a16:creationId xmlns:a16="http://schemas.microsoft.com/office/drawing/2014/main" id="{FD7BA2AE-B386-486D-BD2B-BBDC78A893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8313" y="3331709"/>
            <a:ext cx="914400" cy="914400"/>
          </a:xfrm>
          <a:prstGeom prst="rect">
            <a:avLst/>
          </a:prstGeom>
        </p:spPr>
      </p:pic>
      <p:sp>
        <p:nvSpPr>
          <p:cNvPr id="8" name="Tekstvak 7">
            <a:extLst>
              <a:ext uri="{FF2B5EF4-FFF2-40B4-BE49-F238E27FC236}">
                <a16:creationId xmlns:a16="http://schemas.microsoft.com/office/drawing/2014/main" id="{6F6C2013-335F-4397-A755-653350D02EE0}"/>
              </a:ext>
            </a:extLst>
          </p:cNvPr>
          <p:cNvSpPr txBox="1"/>
          <p:nvPr/>
        </p:nvSpPr>
        <p:spPr>
          <a:xfrm>
            <a:off x="6601253" y="2100330"/>
            <a:ext cx="2762250"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Begrippen</a:t>
            </a:r>
          </a:p>
        </p:txBody>
      </p:sp>
      <p:sp>
        <p:nvSpPr>
          <p:cNvPr id="14" name="Tekstvak 13">
            <a:extLst>
              <a:ext uri="{FF2B5EF4-FFF2-40B4-BE49-F238E27FC236}">
                <a16:creationId xmlns:a16="http://schemas.microsoft.com/office/drawing/2014/main" id="{F3B8FBE5-1B9F-4135-AF68-9F75B04143E6}"/>
              </a:ext>
            </a:extLst>
          </p:cNvPr>
          <p:cNvSpPr txBox="1"/>
          <p:nvPr/>
        </p:nvSpPr>
        <p:spPr>
          <a:xfrm>
            <a:off x="6601253" y="2481846"/>
            <a:ext cx="6097772" cy="2308324"/>
          </a:xfrm>
          <a:prstGeom prst="rect">
            <a:avLst/>
          </a:prstGeom>
          <a:noFill/>
        </p:spPr>
        <p:txBody>
          <a:bodyPr wrap="square">
            <a:spAutoFit/>
          </a:bodyPr>
          <a:lstStyle/>
          <a:p>
            <a:r>
              <a:rPr lang="nl-NL" dirty="0"/>
              <a:t>Werken met vrijwilligers: waarde van vrijwilligers</a:t>
            </a:r>
          </a:p>
          <a:p>
            <a:endParaRPr lang="nl-NL" dirty="0"/>
          </a:p>
          <a:p>
            <a:r>
              <a:rPr lang="nl-NL" dirty="0"/>
              <a:t>Vrijwilligerswerk vroeger en nu &gt; impact van Corona op vrijwilligerswerk</a:t>
            </a:r>
          </a:p>
          <a:p>
            <a:endParaRPr lang="nl-NL" dirty="0"/>
          </a:p>
          <a:p>
            <a:r>
              <a:rPr lang="nl-NL" dirty="0"/>
              <a:t>Paar begrippen uitgelicht </a:t>
            </a:r>
          </a:p>
          <a:p>
            <a:endParaRPr lang="nl-NL" dirty="0"/>
          </a:p>
          <a:p>
            <a:endParaRPr lang="nl-NL" dirty="0"/>
          </a:p>
        </p:txBody>
      </p:sp>
    </p:spTree>
    <p:extLst>
      <p:ext uri="{BB962C8B-B14F-4D97-AF65-F5344CB8AC3E}">
        <p14:creationId xmlns:p14="http://schemas.microsoft.com/office/powerpoint/2010/main" val="3113000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12FB7893-3538-4D32-812F-DAB8051A801B}"/>
              </a:ext>
            </a:extLst>
          </p:cNvPr>
          <p:cNvGraphicFramePr>
            <a:graphicFrameLocks noGrp="1"/>
          </p:cNvGraphicFramePr>
          <p:nvPr>
            <p:extLst>
              <p:ext uri="{D42A27DB-BD31-4B8C-83A1-F6EECF244321}">
                <p14:modId xmlns:p14="http://schemas.microsoft.com/office/powerpoint/2010/main" val="2255857566"/>
              </p:ext>
            </p:extLst>
          </p:nvPr>
        </p:nvGraphicFramePr>
        <p:xfrm>
          <a:off x="1490027" y="1427924"/>
          <a:ext cx="6688773" cy="1376236"/>
        </p:xfrm>
        <a:graphic>
          <a:graphicData uri="http://schemas.openxmlformats.org/drawingml/2006/table">
            <a:tbl>
              <a:tblPr firstRow="1" firstCol="1" bandRow="1">
                <a:tableStyleId>{5C22544A-7EE6-4342-B048-85BDC9FD1C3A}</a:tableStyleId>
              </a:tblPr>
              <a:tblGrid>
                <a:gridCol w="2300165">
                  <a:extLst>
                    <a:ext uri="{9D8B030D-6E8A-4147-A177-3AD203B41FA5}">
                      <a16:colId xmlns:a16="http://schemas.microsoft.com/office/drawing/2014/main" val="3156659162"/>
                    </a:ext>
                  </a:extLst>
                </a:gridCol>
                <a:gridCol w="4388608">
                  <a:extLst>
                    <a:ext uri="{9D8B030D-6E8A-4147-A177-3AD203B41FA5}">
                      <a16:colId xmlns:a16="http://schemas.microsoft.com/office/drawing/2014/main" val="2784389374"/>
                    </a:ext>
                  </a:extLst>
                </a:gridCol>
              </a:tblGrid>
              <a:tr h="1376236">
                <a:tc>
                  <a:txBody>
                    <a:bodyPr/>
                    <a:lstStyle/>
                    <a:p>
                      <a:pPr>
                        <a:lnSpc>
                          <a:spcPct val="106000"/>
                        </a:lnSpc>
                        <a:spcBef>
                          <a:spcPts val="200"/>
                        </a:spcBef>
                        <a:spcAft>
                          <a:spcPts val="200"/>
                        </a:spcAft>
                        <a:tabLst>
                          <a:tab pos="180340" algn="l"/>
                        </a:tabLst>
                      </a:pPr>
                      <a:r>
                        <a:rPr lang="nl-NL" sz="1600" dirty="0">
                          <a:effectLst/>
                        </a:rPr>
                        <a:t>Werken met vrijwilligers</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65000"/>
                      </a:schemeClr>
                    </a:solidFill>
                  </a:tcPr>
                </a:tc>
                <a:tc>
                  <a:txBody>
                    <a:bodyPr/>
                    <a:lstStyle/>
                    <a:p>
                      <a:pPr>
                        <a:lnSpc>
                          <a:spcPct val="106000"/>
                        </a:lnSpc>
                        <a:spcBef>
                          <a:spcPts val="200"/>
                        </a:spcBef>
                        <a:spcAft>
                          <a:spcPts val="200"/>
                        </a:spcAft>
                        <a:tabLst>
                          <a:tab pos="180340" algn="l"/>
                        </a:tabLst>
                      </a:pPr>
                      <a:r>
                        <a:rPr lang="nl-NL" sz="1600" dirty="0">
                          <a:effectLst/>
                        </a:rPr>
                        <a:t>Je kent het stappenplan in het werven en behouden van vrijwilligers en je weet hoe leefstijlen, transitiemomenten en levensfasen hierop van invloed zijn.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2983179606"/>
                  </a:ext>
                </a:extLst>
              </a:tr>
            </a:tbl>
          </a:graphicData>
        </a:graphic>
      </p:graphicFrame>
      <p:graphicFrame>
        <p:nvGraphicFramePr>
          <p:cNvPr id="3" name="Tabel 2">
            <a:extLst>
              <a:ext uri="{FF2B5EF4-FFF2-40B4-BE49-F238E27FC236}">
                <a16:creationId xmlns:a16="http://schemas.microsoft.com/office/drawing/2014/main" id="{2E68311A-1516-45DC-9C8B-680C6FB0F9B1}"/>
              </a:ext>
            </a:extLst>
          </p:cNvPr>
          <p:cNvGraphicFramePr>
            <a:graphicFrameLocks noGrp="1"/>
          </p:cNvGraphicFramePr>
          <p:nvPr>
            <p:extLst>
              <p:ext uri="{D42A27DB-BD31-4B8C-83A1-F6EECF244321}">
                <p14:modId xmlns:p14="http://schemas.microsoft.com/office/powerpoint/2010/main" val="2722995256"/>
              </p:ext>
            </p:extLst>
          </p:nvPr>
        </p:nvGraphicFramePr>
        <p:xfrm>
          <a:off x="1490027" y="3215642"/>
          <a:ext cx="6688774" cy="1376236"/>
        </p:xfrm>
        <a:graphic>
          <a:graphicData uri="http://schemas.openxmlformats.org/drawingml/2006/table">
            <a:tbl>
              <a:tblPr firstRow="1" firstCol="1" bandRow="1">
                <a:tableStyleId>{5C22544A-7EE6-4342-B048-85BDC9FD1C3A}</a:tableStyleId>
              </a:tblPr>
              <a:tblGrid>
                <a:gridCol w="2300166">
                  <a:extLst>
                    <a:ext uri="{9D8B030D-6E8A-4147-A177-3AD203B41FA5}">
                      <a16:colId xmlns:a16="http://schemas.microsoft.com/office/drawing/2014/main" val="2747686066"/>
                    </a:ext>
                  </a:extLst>
                </a:gridCol>
                <a:gridCol w="4388608">
                  <a:extLst>
                    <a:ext uri="{9D8B030D-6E8A-4147-A177-3AD203B41FA5}">
                      <a16:colId xmlns:a16="http://schemas.microsoft.com/office/drawing/2014/main" val="3869223903"/>
                    </a:ext>
                  </a:extLst>
                </a:gridCol>
              </a:tblGrid>
              <a:tr h="1376236">
                <a:tc>
                  <a:txBody>
                    <a:bodyPr/>
                    <a:lstStyle/>
                    <a:p>
                      <a:pPr>
                        <a:lnSpc>
                          <a:spcPct val="106000"/>
                        </a:lnSpc>
                        <a:spcBef>
                          <a:spcPts val="200"/>
                        </a:spcBef>
                        <a:spcAft>
                          <a:spcPts val="200"/>
                        </a:spcAft>
                        <a:tabLst>
                          <a:tab pos="180340" algn="l"/>
                        </a:tabLst>
                      </a:pPr>
                      <a:r>
                        <a:rPr lang="nl-NL" sz="1600" dirty="0">
                          <a:effectLst/>
                        </a:rPr>
                        <a:t>Vrijwilligerswerk vroeger en nu</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65000"/>
                      </a:schemeClr>
                    </a:solidFill>
                  </a:tcPr>
                </a:tc>
                <a:tc>
                  <a:txBody>
                    <a:bodyPr/>
                    <a:lstStyle/>
                    <a:p>
                      <a:pPr>
                        <a:lnSpc>
                          <a:spcPct val="106000"/>
                        </a:lnSpc>
                        <a:spcBef>
                          <a:spcPts val="200"/>
                        </a:spcBef>
                        <a:spcAft>
                          <a:spcPts val="200"/>
                        </a:spcAft>
                        <a:tabLst>
                          <a:tab pos="180340" algn="l"/>
                        </a:tabLst>
                      </a:pPr>
                      <a:r>
                        <a:rPr lang="nl-NL" sz="1600" dirty="0">
                          <a:effectLst/>
                        </a:rPr>
                        <a:t>Je kent het begrip, kan uitleggen hoe vrijwilligerswerk in de afgelopen 50 jaar veranderd is en wat het verband is met de participatie samenleving. </a:t>
                      </a:r>
                      <a:r>
                        <a:rPr lang="nl-NL" sz="1600" dirty="0">
                          <a:solidFill>
                            <a:schemeClr val="tx1"/>
                          </a:solidFill>
                          <a:effectLst/>
                        </a:rPr>
                        <a:t>Je weet welke impact de Corona crisis op vrijwilligerswerk heeft. </a:t>
                      </a:r>
                      <a:endParaRPr lang="nl-NL"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3818542385"/>
                  </a:ext>
                </a:extLst>
              </a:tr>
            </a:tbl>
          </a:graphicData>
        </a:graphic>
      </p:graphicFrame>
      <p:graphicFrame>
        <p:nvGraphicFramePr>
          <p:cNvPr id="5" name="Tabel 4">
            <a:extLst>
              <a:ext uri="{FF2B5EF4-FFF2-40B4-BE49-F238E27FC236}">
                <a16:creationId xmlns:a16="http://schemas.microsoft.com/office/drawing/2014/main" id="{41CAEA71-F90A-4ACB-BB11-DA00E589F594}"/>
              </a:ext>
            </a:extLst>
          </p:cNvPr>
          <p:cNvGraphicFramePr>
            <a:graphicFrameLocks noGrp="1"/>
          </p:cNvGraphicFramePr>
          <p:nvPr>
            <p:extLst>
              <p:ext uri="{D42A27DB-BD31-4B8C-83A1-F6EECF244321}">
                <p14:modId xmlns:p14="http://schemas.microsoft.com/office/powerpoint/2010/main" val="2925889641"/>
              </p:ext>
            </p:extLst>
          </p:nvPr>
        </p:nvGraphicFramePr>
        <p:xfrm>
          <a:off x="1490027" y="5114862"/>
          <a:ext cx="6688773" cy="1216364"/>
        </p:xfrm>
        <a:graphic>
          <a:graphicData uri="http://schemas.openxmlformats.org/drawingml/2006/table">
            <a:tbl>
              <a:tblPr firstRow="1" firstCol="1" bandRow="1">
                <a:tableStyleId>{5C22544A-7EE6-4342-B048-85BDC9FD1C3A}</a:tableStyleId>
              </a:tblPr>
              <a:tblGrid>
                <a:gridCol w="2300165">
                  <a:extLst>
                    <a:ext uri="{9D8B030D-6E8A-4147-A177-3AD203B41FA5}">
                      <a16:colId xmlns:a16="http://schemas.microsoft.com/office/drawing/2014/main" val="1109133049"/>
                    </a:ext>
                  </a:extLst>
                </a:gridCol>
                <a:gridCol w="4388608">
                  <a:extLst>
                    <a:ext uri="{9D8B030D-6E8A-4147-A177-3AD203B41FA5}">
                      <a16:colId xmlns:a16="http://schemas.microsoft.com/office/drawing/2014/main" val="2355258692"/>
                    </a:ext>
                  </a:extLst>
                </a:gridCol>
              </a:tblGrid>
              <a:tr h="1216364">
                <a:tc>
                  <a:txBody>
                    <a:bodyPr/>
                    <a:lstStyle/>
                    <a:p>
                      <a:pPr>
                        <a:lnSpc>
                          <a:spcPct val="106000"/>
                        </a:lnSpc>
                        <a:spcBef>
                          <a:spcPts val="200"/>
                        </a:spcBef>
                        <a:spcAft>
                          <a:spcPts val="200"/>
                        </a:spcAft>
                        <a:tabLst>
                          <a:tab pos="180340" algn="l"/>
                        </a:tabLst>
                      </a:pPr>
                      <a:r>
                        <a:rPr lang="nl-NL" sz="1800" dirty="0">
                          <a:effectLst/>
                        </a:rPr>
                        <a:t>Doelgroepanalyse</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65000"/>
                      </a:schemeClr>
                    </a:solidFill>
                  </a:tcPr>
                </a:tc>
                <a:tc>
                  <a:txBody>
                    <a:bodyPr/>
                    <a:lstStyle/>
                    <a:p>
                      <a:pPr>
                        <a:lnSpc>
                          <a:spcPct val="106000"/>
                        </a:lnSpc>
                        <a:spcBef>
                          <a:spcPts val="200"/>
                        </a:spcBef>
                        <a:spcAft>
                          <a:spcPts val="200"/>
                        </a:spcAft>
                        <a:tabLst>
                          <a:tab pos="180340" algn="l"/>
                        </a:tabLst>
                      </a:pPr>
                      <a:r>
                        <a:rPr lang="nl-NL" sz="1800" dirty="0">
                          <a:effectLst/>
                        </a:rPr>
                        <a:t>Je weet hoe je een analyse maakt van de </a:t>
                      </a:r>
                      <a:r>
                        <a:rPr lang="nl-NL" sz="1800" b="1" dirty="0">
                          <a:solidFill>
                            <a:schemeClr val="tx1"/>
                          </a:solidFill>
                          <a:effectLst/>
                        </a:rPr>
                        <a:t>verschillende doelgroepen </a:t>
                      </a:r>
                      <a:r>
                        <a:rPr lang="nl-NL" sz="1800" dirty="0">
                          <a:effectLst/>
                        </a:rPr>
                        <a:t>in een werkgebied of voor een specifieke opdracht. </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350532992"/>
                  </a:ext>
                </a:extLst>
              </a:tr>
            </a:tbl>
          </a:graphicData>
        </a:graphic>
      </p:graphicFrame>
      <p:sp>
        <p:nvSpPr>
          <p:cNvPr id="6" name="Tekstvak 5">
            <a:extLst>
              <a:ext uri="{FF2B5EF4-FFF2-40B4-BE49-F238E27FC236}">
                <a16:creationId xmlns:a16="http://schemas.microsoft.com/office/drawing/2014/main" id="{E3B4C3AE-BC5F-4231-8241-CF3A2F294149}"/>
              </a:ext>
            </a:extLst>
          </p:cNvPr>
          <p:cNvSpPr txBox="1"/>
          <p:nvPr/>
        </p:nvSpPr>
        <p:spPr>
          <a:xfrm>
            <a:off x="1292086" y="585304"/>
            <a:ext cx="8189844" cy="523220"/>
          </a:xfrm>
          <a:prstGeom prst="rect">
            <a:avLst/>
          </a:prstGeom>
          <a:noFill/>
        </p:spPr>
        <p:txBody>
          <a:bodyPr wrap="square" rtlCol="0">
            <a:spAutoFit/>
          </a:bodyPr>
          <a:lstStyle/>
          <a:p>
            <a:r>
              <a:rPr lang="nl-NL" sz="2800" dirty="0"/>
              <a:t>4. Even terugkomen op een paar begrippen: </a:t>
            </a:r>
          </a:p>
        </p:txBody>
      </p:sp>
      <p:sp>
        <p:nvSpPr>
          <p:cNvPr id="7" name="Pijl: links 6">
            <a:extLst>
              <a:ext uri="{FF2B5EF4-FFF2-40B4-BE49-F238E27FC236}">
                <a16:creationId xmlns:a16="http://schemas.microsoft.com/office/drawing/2014/main" id="{C71EFAF1-7AF4-437E-9874-8D038CC6CE0F}"/>
              </a:ext>
            </a:extLst>
          </p:cNvPr>
          <p:cNvSpPr/>
          <p:nvPr/>
        </p:nvSpPr>
        <p:spPr>
          <a:xfrm>
            <a:off x="8736496" y="1719470"/>
            <a:ext cx="2246243" cy="523220"/>
          </a:xfrm>
          <a:prstGeom prst="left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LA3</a:t>
            </a:r>
          </a:p>
        </p:txBody>
      </p:sp>
      <p:sp>
        <p:nvSpPr>
          <p:cNvPr id="8" name="Pijl: links 7">
            <a:extLst>
              <a:ext uri="{FF2B5EF4-FFF2-40B4-BE49-F238E27FC236}">
                <a16:creationId xmlns:a16="http://schemas.microsoft.com/office/drawing/2014/main" id="{22EB9FDD-1F17-4B02-824E-0275E33C21A7}"/>
              </a:ext>
            </a:extLst>
          </p:cNvPr>
          <p:cNvSpPr/>
          <p:nvPr/>
        </p:nvSpPr>
        <p:spPr>
          <a:xfrm>
            <a:off x="8736496" y="3558208"/>
            <a:ext cx="2445026" cy="523220"/>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Vandaag besproken!</a:t>
            </a:r>
          </a:p>
        </p:txBody>
      </p:sp>
      <p:sp>
        <p:nvSpPr>
          <p:cNvPr id="9" name="Pijl: links 8">
            <a:extLst>
              <a:ext uri="{FF2B5EF4-FFF2-40B4-BE49-F238E27FC236}">
                <a16:creationId xmlns:a16="http://schemas.microsoft.com/office/drawing/2014/main" id="{F369B722-E570-47A5-B183-1B2B15A2095C}"/>
              </a:ext>
            </a:extLst>
          </p:cNvPr>
          <p:cNvSpPr/>
          <p:nvPr/>
        </p:nvSpPr>
        <p:spPr>
          <a:xfrm>
            <a:off x="8816008" y="5446643"/>
            <a:ext cx="2365513" cy="523220"/>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ysClr val="windowText" lastClr="000000"/>
                </a:solidFill>
              </a:rPr>
              <a:t>Volgende slide!</a:t>
            </a:r>
          </a:p>
        </p:txBody>
      </p:sp>
    </p:spTree>
    <p:extLst>
      <p:ext uri="{BB962C8B-B14F-4D97-AF65-F5344CB8AC3E}">
        <p14:creationId xmlns:p14="http://schemas.microsoft.com/office/powerpoint/2010/main" val="414385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BD5A6A0-7478-43B6-94F0-A754347D79BC}"/>
              </a:ext>
            </a:extLst>
          </p:cNvPr>
          <p:cNvSpPr txBox="1"/>
          <p:nvPr/>
        </p:nvSpPr>
        <p:spPr>
          <a:xfrm>
            <a:off x="804034" y="320456"/>
            <a:ext cx="10086975" cy="6217087"/>
          </a:xfrm>
          <a:prstGeom prst="rect">
            <a:avLst/>
          </a:prstGeom>
          <a:noFill/>
        </p:spPr>
        <p:txBody>
          <a:bodyPr wrap="square" rtlCol="0">
            <a:spAutoFit/>
          </a:bodyPr>
          <a:lstStyle/>
          <a:p>
            <a:r>
              <a:rPr lang="nl-NL" sz="2800" b="1" dirty="0"/>
              <a:t>Belangrijkste doelgroepen &gt; sluit aan bij je opdracht, project of doel </a:t>
            </a:r>
          </a:p>
          <a:p>
            <a:endParaRPr lang="nl-NL" dirty="0"/>
          </a:p>
          <a:p>
            <a:r>
              <a:rPr lang="nl-NL" dirty="0"/>
              <a:t>Versterking leefbaarheid (sociaal en fysiek) &gt; </a:t>
            </a:r>
          </a:p>
          <a:p>
            <a:endParaRPr lang="nl-NL" dirty="0"/>
          </a:p>
          <a:p>
            <a:r>
              <a:rPr lang="nl-NL" dirty="0"/>
              <a:t>	Volwassenen </a:t>
            </a:r>
          </a:p>
          <a:p>
            <a:r>
              <a:rPr lang="nl-NL" dirty="0"/>
              <a:t>	Jongeren</a:t>
            </a:r>
          </a:p>
          <a:p>
            <a:r>
              <a:rPr lang="nl-NL" dirty="0"/>
              <a:t>	Kinderen 							Huurders </a:t>
            </a:r>
          </a:p>
          <a:p>
            <a:r>
              <a:rPr lang="nl-NL" dirty="0"/>
              <a:t>	Ouderen							Wijkbewoners</a:t>
            </a:r>
          </a:p>
          <a:p>
            <a:r>
              <a:rPr lang="nl-NL" dirty="0"/>
              <a:t>								Ondernemers</a:t>
            </a:r>
          </a:p>
          <a:p>
            <a:r>
              <a:rPr lang="nl-NL" dirty="0"/>
              <a:t>	Gezinnen 			</a:t>
            </a:r>
          </a:p>
          <a:p>
            <a:r>
              <a:rPr lang="nl-NL" dirty="0"/>
              <a:t>	Alleenstaanden </a:t>
            </a:r>
          </a:p>
          <a:p>
            <a:r>
              <a:rPr lang="nl-NL" dirty="0"/>
              <a:t>	Studenten </a:t>
            </a:r>
          </a:p>
          <a:p>
            <a:r>
              <a:rPr lang="nl-NL" dirty="0"/>
              <a:t>	Stellen				Mensen met gedeelte interesses. </a:t>
            </a:r>
          </a:p>
          <a:p>
            <a:r>
              <a:rPr lang="nl-NL" dirty="0"/>
              <a:t>	</a:t>
            </a:r>
          </a:p>
          <a:p>
            <a:r>
              <a:rPr lang="nl-NL" dirty="0"/>
              <a:t>	Mensen met specifieke culturele achtergrond </a:t>
            </a:r>
          </a:p>
          <a:p>
            <a:r>
              <a:rPr lang="nl-NL" dirty="0"/>
              <a:t>	</a:t>
            </a:r>
          </a:p>
          <a:p>
            <a:r>
              <a:rPr lang="nl-NL" dirty="0"/>
              <a:t>	Mensen met specifieke problemen zo als schulden, psychische problemen, eenzaamheid etc. </a:t>
            </a:r>
          </a:p>
          <a:p>
            <a:endParaRPr lang="nl-NL" dirty="0"/>
          </a:p>
          <a:p>
            <a:endParaRPr lang="nl-NL" dirty="0"/>
          </a:p>
          <a:p>
            <a:endParaRPr lang="nl-NL" dirty="0"/>
          </a:p>
        </p:txBody>
      </p:sp>
    </p:spTree>
    <p:extLst>
      <p:ext uri="{BB962C8B-B14F-4D97-AF65-F5344CB8AC3E}">
        <p14:creationId xmlns:p14="http://schemas.microsoft.com/office/powerpoint/2010/main" val="2847857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35851D4F-0714-44A9-BF66-BC45F4522379}"/>
              </a:ext>
            </a:extLst>
          </p:cNvPr>
          <p:cNvPicPr>
            <a:picLocks noChangeAspect="1"/>
          </p:cNvPicPr>
          <p:nvPr/>
        </p:nvPicPr>
        <p:blipFill rotWithShape="1">
          <a:blip r:embed="rId2"/>
          <a:srcRect t="16357" r="5240" b="7063"/>
          <a:stretch/>
        </p:blipFill>
        <p:spPr>
          <a:xfrm>
            <a:off x="51484" y="144782"/>
            <a:ext cx="12085982" cy="6568435"/>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39536D-2AE1-4505-AFCD-4211E1FF29EC}"/>
              </a:ext>
            </a:extLst>
          </p:cNvPr>
          <p:cNvSpPr>
            <a:spLocks noGrp="1"/>
          </p:cNvSpPr>
          <p:nvPr>
            <p:ph type="ctrTitle"/>
          </p:nvPr>
        </p:nvSpPr>
        <p:spPr>
          <a:xfrm>
            <a:off x="908436" y="-2222344"/>
            <a:ext cx="10058400" cy="3574778"/>
          </a:xfrm>
          <a:effectLst>
            <a:outerShdw blurRad="50800" dist="38100" dir="2700000" algn="tl" rotWithShape="0">
              <a:prstClr val="black">
                <a:alpha val="40000"/>
              </a:prstClr>
            </a:outerShdw>
          </a:effectLst>
        </p:spPr>
        <p:txBody>
          <a:bodyPr>
            <a:normAutofit/>
          </a:bodyPr>
          <a:lstStyle/>
          <a:p>
            <a:r>
              <a:rPr lang="nl-NL" sz="5200" dirty="0">
                <a:solidFill>
                  <a:srgbClr val="FFC000"/>
                </a:solidFill>
              </a:rPr>
              <a:t>5. Udenhout!</a:t>
            </a:r>
          </a:p>
        </p:txBody>
      </p:sp>
      <p:sp>
        <p:nvSpPr>
          <p:cNvPr id="3" name="Ondertitel 2">
            <a:extLst>
              <a:ext uri="{FF2B5EF4-FFF2-40B4-BE49-F238E27FC236}">
                <a16:creationId xmlns:a16="http://schemas.microsoft.com/office/drawing/2014/main" id="{756BEA12-38CA-44CF-8C11-C8D395AAB3E0}"/>
              </a:ext>
            </a:extLst>
          </p:cNvPr>
          <p:cNvSpPr>
            <a:spLocks noGrp="1"/>
          </p:cNvSpPr>
          <p:nvPr>
            <p:ph type="subTitle" idx="1"/>
          </p:nvPr>
        </p:nvSpPr>
        <p:spPr>
          <a:xfrm>
            <a:off x="692547" y="1276683"/>
            <a:ext cx="10058400" cy="1282707"/>
          </a:xfrm>
          <a:effectLst>
            <a:outerShdw blurRad="50800" dist="38100" dir="2700000" algn="tl" rotWithShape="0">
              <a:prstClr val="black">
                <a:alpha val="40000"/>
              </a:prstClr>
            </a:outerShdw>
          </a:effectLst>
        </p:spPr>
        <p:txBody>
          <a:bodyPr>
            <a:normAutofit/>
          </a:bodyPr>
          <a:lstStyle/>
          <a:p>
            <a:r>
              <a:rPr lang="nl-NL" dirty="0">
                <a:solidFill>
                  <a:srgbClr val="FFC000"/>
                </a:solidFill>
                <a:latin typeface="+mj-lt"/>
              </a:rPr>
              <a:t>Terugblik op de vergadering en aan de slag! </a:t>
            </a:r>
          </a:p>
        </p:txBody>
      </p:sp>
    </p:spTree>
    <p:extLst>
      <p:ext uri="{BB962C8B-B14F-4D97-AF65-F5344CB8AC3E}">
        <p14:creationId xmlns:p14="http://schemas.microsoft.com/office/powerpoint/2010/main" val="1787715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62E709-8534-43E4-BC61-CE59B3AA625C}"/>
              </a:ext>
            </a:extLst>
          </p:cNvPr>
          <p:cNvSpPr>
            <a:spLocks noGrp="1"/>
          </p:cNvSpPr>
          <p:nvPr>
            <p:ph type="title"/>
          </p:nvPr>
        </p:nvSpPr>
        <p:spPr>
          <a:solidFill>
            <a:schemeClr val="bg1">
              <a:lumMod val="65000"/>
            </a:schemeClr>
          </a:solidFill>
        </p:spPr>
        <p:txBody>
          <a:bodyPr/>
          <a:lstStyle/>
          <a:p>
            <a:r>
              <a:rPr lang="nl-NL" dirty="0">
                <a:solidFill>
                  <a:schemeClr val="bg1"/>
                </a:solidFill>
              </a:rPr>
              <a:t>Wat kunnen we opsturen?</a:t>
            </a:r>
          </a:p>
        </p:txBody>
      </p:sp>
      <p:sp>
        <p:nvSpPr>
          <p:cNvPr id="3" name="Tekstvak 2">
            <a:extLst>
              <a:ext uri="{FF2B5EF4-FFF2-40B4-BE49-F238E27FC236}">
                <a16:creationId xmlns:a16="http://schemas.microsoft.com/office/drawing/2014/main" id="{375C6FB6-B2FE-4028-A8A3-A522F136AA19}"/>
              </a:ext>
            </a:extLst>
          </p:cNvPr>
          <p:cNvSpPr txBox="1"/>
          <p:nvPr/>
        </p:nvSpPr>
        <p:spPr>
          <a:xfrm>
            <a:off x="906780" y="1690688"/>
            <a:ext cx="7482840" cy="4524315"/>
          </a:xfrm>
          <a:prstGeom prst="rect">
            <a:avLst/>
          </a:prstGeom>
          <a:noFill/>
        </p:spPr>
        <p:txBody>
          <a:bodyPr wrap="square" rtlCol="0">
            <a:spAutoFit/>
          </a:bodyPr>
          <a:lstStyle/>
          <a:p>
            <a:r>
              <a:rPr lang="nl-NL" sz="2400" dirty="0"/>
              <a:t>Analyse van de wijk? </a:t>
            </a:r>
          </a:p>
          <a:p>
            <a:r>
              <a:rPr lang="nl-NL" sz="2400" dirty="0"/>
              <a:t>	- leeftijden</a:t>
            </a:r>
          </a:p>
          <a:p>
            <a:r>
              <a:rPr lang="nl-NL" sz="2400" dirty="0"/>
              <a:t>	- gezinssamenstelling </a:t>
            </a:r>
          </a:p>
          <a:p>
            <a:r>
              <a:rPr lang="nl-NL" sz="2400" dirty="0"/>
              <a:t>	- politieke voorkeur</a:t>
            </a:r>
          </a:p>
          <a:p>
            <a:r>
              <a:rPr lang="nl-NL" sz="2400" dirty="0"/>
              <a:t>	- opleidingsniveau</a:t>
            </a:r>
          </a:p>
          <a:p>
            <a:endParaRPr lang="nl-NL" sz="2400" dirty="0"/>
          </a:p>
          <a:p>
            <a:r>
              <a:rPr lang="nl-NL" sz="2400" dirty="0"/>
              <a:t>Mike: info over wadi &amp; paarden </a:t>
            </a:r>
          </a:p>
          <a:p>
            <a:r>
              <a:rPr lang="nl-NL" sz="2400" dirty="0"/>
              <a:t>Abel: voorstel voor enquête</a:t>
            </a:r>
          </a:p>
          <a:p>
            <a:r>
              <a:rPr lang="nl-NL" sz="2400" dirty="0"/>
              <a:t>Pascalle: uitgewerkt stappenplan</a:t>
            </a:r>
          </a:p>
          <a:p>
            <a:endParaRPr lang="nl-NL" sz="2400" dirty="0"/>
          </a:p>
          <a:p>
            <a:r>
              <a:rPr lang="nl-NL" sz="2400" dirty="0"/>
              <a:t>Hoe verder? </a:t>
            </a:r>
          </a:p>
          <a:p>
            <a:r>
              <a:rPr lang="nl-NL" sz="2400" dirty="0"/>
              <a:t> </a:t>
            </a:r>
          </a:p>
        </p:txBody>
      </p:sp>
    </p:spTree>
    <p:extLst>
      <p:ext uri="{BB962C8B-B14F-4D97-AF65-F5344CB8AC3E}">
        <p14:creationId xmlns:p14="http://schemas.microsoft.com/office/powerpoint/2010/main" val="1770814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AECD4-0732-453E-A2C5-987C0B7D0104}"/>
              </a:ext>
            </a:extLst>
          </p:cNvPr>
          <p:cNvSpPr>
            <a:spLocks noGrp="1"/>
          </p:cNvSpPr>
          <p:nvPr>
            <p:ph type="ctrTitle"/>
          </p:nvPr>
        </p:nvSpPr>
        <p:spPr/>
        <p:txBody>
          <a:bodyPr/>
          <a:lstStyle/>
          <a:p>
            <a:r>
              <a:rPr lang="nl-NL" dirty="0"/>
              <a:t>Dat was het alweer! </a:t>
            </a:r>
          </a:p>
        </p:txBody>
      </p:sp>
      <p:sp>
        <p:nvSpPr>
          <p:cNvPr id="3" name="Ondertitel 2">
            <a:extLst>
              <a:ext uri="{FF2B5EF4-FFF2-40B4-BE49-F238E27FC236}">
                <a16:creationId xmlns:a16="http://schemas.microsoft.com/office/drawing/2014/main" id="{5027E237-D56C-4B0A-90A5-C3D08C93AA27}"/>
              </a:ext>
            </a:extLst>
          </p:cNvPr>
          <p:cNvSpPr>
            <a:spLocks noGrp="1"/>
          </p:cNvSpPr>
          <p:nvPr>
            <p:ph type="subTitle" idx="1"/>
          </p:nvPr>
        </p:nvSpPr>
        <p:spPr/>
        <p:txBody>
          <a:bodyPr/>
          <a:lstStyle/>
          <a:p>
            <a:r>
              <a:rPr lang="nl-NL" dirty="0"/>
              <a:t>Volgende week laatste les en laatste kans om vragen over de begrippenlijst te stellen.</a:t>
            </a:r>
          </a:p>
        </p:txBody>
      </p:sp>
    </p:spTree>
    <p:extLst>
      <p:ext uri="{BB962C8B-B14F-4D97-AF65-F5344CB8AC3E}">
        <p14:creationId xmlns:p14="http://schemas.microsoft.com/office/powerpoint/2010/main" val="1210405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0A8D78-29FF-4C2D-B3FA-ECDB36981B4D}"/>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Programma van vandaag </a:t>
            </a:r>
          </a:p>
        </p:txBody>
      </p:sp>
      <p:pic>
        <p:nvPicPr>
          <p:cNvPr id="6" name="Picture 5" descr="Grote groep skydivers in de lucht">
            <a:extLst>
              <a:ext uri="{FF2B5EF4-FFF2-40B4-BE49-F238E27FC236}">
                <a16:creationId xmlns:a16="http://schemas.microsoft.com/office/drawing/2014/main" id="{7E38BD3B-9309-4354-A73F-EE5CE1F565A3}"/>
              </a:ext>
            </a:extLst>
          </p:cNvPr>
          <p:cNvPicPr>
            <a:picLocks noChangeAspect="1"/>
          </p:cNvPicPr>
          <p:nvPr/>
        </p:nvPicPr>
        <p:blipFill rotWithShape="1">
          <a:blip r:embed="rId2"/>
          <a:srcRect l="28003" r="2683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vak 3">
            <a:extLst>
              <a:ext uri="{FF2B5EF4-FFF2-40B4-BE49-F238E27FC236}">
                <a16:creationId xmlns:a16="http://schemas.microsoft.com/office/drawing/2014/main" id="{5B61AD59-857D-463E-9ADB-5C686D39BAD9}"/>
              </a:ext>
            </a:extLst>
          </p:cNvPr>
          <p:cNvSpPr txBox="1"/>
          <p:nvPr/>
        </p:nvSpPr>
        <p:spPr>
          <a:xfrm>
            <a:off x="5297762" y="2706624"/>
            <a:ext cx="6251110" cy="3483864"/>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000"/>
              <a:t>LA Vrijwilligersmanagement</a:t>
            </a:r>
          </a:p>
          <a:p>
            <a:pPr marL="342900" indent="-228600">
              <a:lnSpc>
                <a:spcPct val="90000"/>
              </a:lnSpc>
              <a:spcAft>
                <a:spcPts val="600"/>
              </a:spcAft>
              <a:buFont typeface="Arial" panose="020B0604020202020204" pitchFamily="34" charset="0"/>
              <a:buChar char="•"/>
            </a:pPr>
            <a:endParaRPr lang="en-US" sz="2000"/>
          </a:p>
          <a:p>
            <a:pPr marL="342900" indent="-228600">
              <a:lnSpc>
                <a:spcPct val="90000"/>
              </a:lnSpc>
              <a:spcAft>
                <a:spcPts val="600"/>
              </a:spcAft>
              <a:buFont typeface="Arial" panose="020B0604020202020204" pitchFamily="34" charset="0"/>
              <a:buChar char="•"/>
            </a:pPr>
            <a:r>
              <a:rPr lang="en-US" sz="2000"/>
              <a:t>Werken met vrijwilligers: waarde van vrijwilligers</a:t>
            </a:r>
          </a:p>
          <a:p>
            <a:pPr marL="342900" indent="-228600">
              <a:lnSpc>
                <a:spcPct val="90000"/>
              </a:lnSpc>
              <a:spcAft>
                <a:spcPts val="600"/>
              </a:spcAft>
              <a:buFont typeface="Arial" panose="020B0604020202020204" pitchFamily="34" charset="0"/>
              <a:buChar char="•"/>
            </a:pPr>
            <a:endParaRPr lang="en-US" sz="2000"/>
          </a:p>
          <a:p>
            <a:pPr marL="342900" indent="-228600">
              <a:lnSpc>
                <a:spcPct val="90000"/>
              </a:lnSpc>
              <a:spcAft>
                <a:spcPts val="600"/>
              </a:spcAft>
              <a:buFont typeface="Arial" panose="020B0604020202020204" pitchFamily="34" charset="0"/>
              <a:buChar char="•"/>
            </a:pPr>
            <a:r>
              <a:rPr lang="en-US" sz="2000"/>
              <a:t>Vrijwilligerswerk vroeger en nu &gt; impact van Corona op vrijwilligerswerk</a:t>
            </a:r>
          </a:p>
          <a:p>
            <a:pPr marL="342900" indent="-228600">
              <a:lnSpc>
                <a:spcPct val="90000"/>
              </a:lnSpc>
              <a:spcAft>
                <a:spcPts val="600"/>
              </a:spcAft>
              <a:buFont typeface="Arial" panose="020B0604020202020204" pitchFamily="34" charset="0"/>
              <a:buChar char="•"/>
            </a:pPr>
            <a:endParaRPr lang="en-US" sz="2000"/>
          </a:p>
          <a:p>
            <a:pPr marL="342900" indent="-228600">
              <a:lnSpc>
                <a:spcPct val="90000"/>
              </a:lnSpc>
              <a:spcAft>
                <a:spcPts val="600"/>
              </a:spcAft>
              <a:buFont typeface="Arial" panose="020B0604020202020204" pitchFamily="34" charset="0"/>
              <a:buChar char="•"/>
            </a:pPr>
            <a:r>
              <a:rPr lang="en-US" sz="2000"/>
              <a:t>Paar begrippen uitgelicht </a:t>
            </a:r>
          </a:p>
          <a:p>
            <a:pPr marL="342900" indent="-228600">
              <a:lnSpc>
                <a:spcPct val="90000"/>
              </a:lnSpc>
              <a:spcAft>
                <a:spcPts val="600"/>
              </a:spcAft>
              <a:buFont typeface="Arial" panose="020B0604020202020204" pitchFamily="34" charset="0"/>
              <a:buChar char="•"/>
            </a:pPr>
            <a:endParaRPr lang="en-US" sz="2000"/>
          </a:p>
          <a:p>
            <a:pPr marL="342900" indent="-228600">
              <a:lnSpc>
                <a:spcPct val="90000"/>
              </a:lnSpc>
              <a:spcAft>
                <a:spcPts val="600"/>
              </a:spcAft>
              <a:buFont typeface="Arial" panose="020B0604020202020204" pitchFamily="34" charset="0"/>
              <a:buChar char="•"/>
            </a:pPr>
            <a:r>
              <a:rPr lang="en-US" sz="2000"/>
              <a:t>Udenhout </a:t>
            </a:r>
          </a:p>
        </p:txBody>
      </p:sp>
    </p:spTree>
    <p:extLst>
      <p:ext uri="{BB962C8B-B14F-4D97-AF65-F5344CB8AC3E}">
        <p14:creationId xmlns:p14="http://schemas.microsoft.com/office/powerpoint/2010/main" val="948258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11C69-0784-49DF-B02D-072597EC6746}"/>
              </a:ext>
            </a:extLst>
          </p:cNvPr>
          <p:cNvSpPr txBox="1">
            <a:spLocks/>
          </p:cNvSpPr>
          <p:nvPr/>
        </p:nvSpPr>
        <p:spPr>
          <a:xfrm>
            <a:off x="838200" y="2103437"/>
            <a:ext cx="10515600" cy="1325563"/>
          </a:xfrm>
          <a:prstGeom prst="rect">
            <a:avLst/>
          </a:prstGeom>
        </p:spPr>
        <p:txBody>
          <a:bodyPr/>
          <a:lst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a:lstStyle>
          <a:p>
            <a:r>
              <a:rPr lang="nl-NL" dirty="0"/>
              <a:t>1. LA Vrijwilligersmanagement en feedback </a:t>
            </a:r>
            <a:r>
              <a:rPr lang="nl-NL" dirty="0" err="1"/>
              <a:t>friends</a:t>
            </a:r>
            <a:r>
              <a:rPr lang="nl-NL" dirty="0"/>
              <a:t> </a:t>
            </a:r>
          </a:p>
        </p:txBody>
      </p:sp>
    </p:spTree>
    <p:extLst>
      <p:ext uri="{BB962C8B-B14F-4D97-AF65-F5344CB8AC3E}">
        <p14:creationId xmlns:p14="http://schemas.microsoft.com/office/powerpoint/2010/main" val="4108805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229375" y="145413"/>
            <a:ext cx="11078245" cy="523220"/>
          </a:xfrm>
          <a:prstGeom prst="rect">
            <a:avLst/>
          </a:prstGeom>
          <a:noFill/>
        </p:spPr>
        <p:txBody>
          <a:bodyPr wrap="square" rtlCol="0">
            <a:spAutoFit/>
          </a:bodyPr>
          <a:lstStyle/>
          <a:p>
            <a:r>
              <a:rPr lang="nl-NL" sz="2800" dirty="0"/>
              <a:t>2122 MON LA3 SW Vrijwilligersmanagement</a:t>
            </a:r>
            <a:endParaRPr lang="nl-NL" sz="2000" dirty="0">
              <a:ea typeface="Calibri" pitchFamily="34" charset="0"/>
              <a:cs typeface="Arial" charset="0"/>
            </a:endParaRPr>
          </a:p>
        </p:txBody>
      </p:sp>
      <p:sp>
        <p:nvSpPr>
          <p:cNvPr id="6" name="Text Box 7"/>
          <p:cNvSpPr txBox="1">
            <a:spLocks noChangeArrowheads="1"/>
          </p:cNvSpPr>
          <p:nvPr/>
        </p:nvSpPr>
        <p:spPr bwMode="auto">
          <a:xfrm>
            <a:off x="1309705" y="1065200"/>
            <a:ext cx="5119086"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200" b="1" dirty="0"/>
              <a:t>Leerdoel </a:t>
            </a:r>
          </a:p>
          <a:p>
            <a:r>
              <a:rPr lang="nl-NL" sz="1100" dirty="0">
                <a:latin typeface="Arial"/>
                <a:ea typeface="ＭＳ Ｐゴシック"/>
                <a:cs typeface="Arial"/>
              </a:rPr>
              <a:t>Je kunt uitleggen waarom en hoe je vrijwillige inzet kunt inzetten in de casus in Udenhout en hoe men daar kan werken met de vrijwilligers. Je hebt inzicht in generaties, leefstijlen, transitiemomenten en levensfasen en begrijpt dat een goede groep vrijwilligers bestaat uit een diversiteit van mensen.</a:t>
            </a:r>
            <a:endParaRPr lang="nl-NL" sz="1100" dirty="0">
              <a:effectLst/>
              <a:latin typeface="Arial"/>
              <a:ea typeface="ＭＳ Ｐゴシック"/>
              <a:cs typeface="Arial"/>
            </a:endParaRPr>
          </a:p>
        </p:txBody>
      </p:sp>
      <p:sp>
        <p:nvSpPr>
          <p:cNvPr id="9" name="Text Box 14"/>
          <p:cNvSpPr txBox="1">
            <a:spLocks noChangeArrowheads="1"/>
          </p:cNvSpPr>
          <p:nvPr/>
        </p:nvSpPr>
        <p:spPr bwMode="auto">
          <a:xfrm>
            <a:off x="7872744" y="4042257"/>
            <a:ext cx="3933074" cy="717119"/>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defRPr/>
            </a:pPr>
            <a:r>
              <a:rPr lang="nl-NL" sz="1200" b="1" dirty="0">
                <a:ea typeface="Calibri" pitchFamily="34" charset="0"/>
                <a:cs typeface="Arial" charset="0"/>
              </a:rPr>
              <a:t>Bronnen</a:t>
            </a:r>
          </a:p>
          <a:p>
            <a:pPr marL="176213" indent="-176213" defTabSz="457200">
              <a:lnSpc>
                <a:spcPct val="80000"/>
              </a:lnSpc>
              <a:spcBef>
                <a:spcPct val="50000"/>
              </a:spcBef>
              <a:buFontTx/>
              <a:buChar char="•"/>
              <a:tabLst>
                <a:tab pos="176213" algn="l"/>
                <a:tab pos="1163638" algn="l"/>
              </a:tabLst>
            </a:pPr>
            <a:r>
              <a:rPr lang="nl-NL" sz="1100" dirty="0">
                <a:hlinkClick r:id="rId2"/>
              </a:rPr>
              <a:t>https://www.movisie.nl/</a:t>
            </a:r>
            <a:endParaRPr lang="nl-NL" sz="1100" dirty="0"/>
          </a:p>
          <a:p>
            <a:pPr marL="176213" indent="-176213" defTabSz="457200">
              <a:lnSpc>
                <a:spcPct val="80000"/>
              </a:lnSpc>
              <a:spcBef>
                <a:spcPct val="50000"/>
              </a:spcBef>
              <a:buFontTx/>
              <a:buChar char="•"/>
              <a:tabLst>
                <a:tab pos="176213" algn="l"/>
                <a:tab pos="1163638" algn="l"/>
              </a:tabLst>
            </a:pPr>
            <a:r>
              <a:rPr lang="nl-NL" sz="1100" dirty="0">
                <a:ea typeface="Calibri" pitchFamily="34" charset="0"/>
                <a:cs typeface="Arial" charset="0"/>
              </a:rPr>
              <a:t>Wikiwijs</a:t>
            </a:r>
            <a:r>
              <a:rPr lang="en-US" sz="1100" dirty="0">
                <a:ea typeface="Calibri" pitchFamily="34" charset="0"/>
                <a:cs typeface="Arial" charset="0"/>
              </a:rPr>
              <a:t> </a:t>
            </a:r>
            <a:endParaRPr lang="nl-NL" sz="1100" dirty="0">
              <a:ea typeface="Calibri" pitchFamily="34" charset="0"/>
              <a:cs typeface="Arial" charset="0"/>
            </a:endParaRPr>
          </a:p>
        </p:txBody>
      </p:sp>
      <p:pic>
        <p:nvPicPr>
          <p:cNvPr id="12" name="Afbeelding 11"/>
          <p:cNvPicPr>
            <a:picLocks noChangeAspect="1"/>
          </p:cNvPicPr>
          <p:nvPr/>
        </p:nvPicPr>
        <p:blipFill>
          <a:blip r:embed="rId3"/>
          <a:stretch>
            <a:fillRect/>
          </a:stretch>
        </p:blipFill>
        <p:spPr>
          <a:xfrm>
            <a:off x="7309983" y="1031023"/>
            <a:ext cx="363917" cy="263054"/>
          </a:xfrm>
          <a:prstGeom prst="rect">
            <a:avLst/>
          </a:prstGeom>
        </p:spPr>
      </p:pic>
      <p:pic>
        <p:nvPicPr>
          <p:cNvPr id="13" name="Afbeelding 12"/>
          <p:cNvPicPr>
            <a:picLocks noChangeAspect="1"/>
          </p:cNvPicPr>
          <p:nvPr/>
        </p:nvPicPr>
        <p:blipFill>
          <a:blip r:embed="rId4"/>
          <a:stretch>
            <a:fillRect/>
          </a:stretch>
        </p:blipFill>
        <p:spPr>
          <a:xfrm>
            <a:off x="7322758" y="3447489"/>
            <a:ext cx="315289" cy="290796"/>
          </a:xfrm>
          <a:prstGeom prst="rect">
            <a:avLst/>
          </a:prstGeom>
        </p:spPr>
      </p:pic>
      <p:pic>
        <p:nvPicPr>
          <p:cNvPr id="15" name="Afbeelding 14"/>
          <p:cNvPicPr>
            <a:picLocks noChangeAspect="1"/>
          </p:cNvPicPr>
          <p:nvPr/>
        </p:nvPicPr>
        <p:blipFill rotWithShape="1">
          <a:blip r:embed="rId5"/>
          <a:srcRect l="17050" t="33024" r="61669" b="30375"/>
          <a:stretch/>
        </p:blipFill>
        <p:spPr>
          <a:xfrm>
            <a:off x="7345834" y="2619982"/>
            <a:ext cx="292213" cy="263054"/>
          </a:xfrm>
          <a:prstGeom prst="rect">
            <a:avLst/>
          </a:prstGeom>
        </p:spPr>
      </p:pic>
      <p:pic>
        <p:nvPicPr>
          <p:cNvPr id="16" name="Afbeelding 15"/>
          <p:cNvPicPr>
            <a:picLocks noChangeAspect="1"/>
          </p:cNvPicPr>
          <p:nvPr/>
        </p:nvPicPr>
        <p:blipFill>
          <a:blip r:embed="rId6"/>
          <a:stretch>
            <a:fillRect/>
          </a:stretch>
        </p:blipFill>
        <p:spPr>
          <a:xfrm>
            <a:off x="883665" y="3187405"/>
            <a:ext cx="299030" cy="416301"/>
          </a:xfrm>
          <a:prstGeom prst="rect">
            <a:avLst/>
          </a:prstGeom>
        </p:spPr>
      </p:pic>
      <p:pic>
        <p:nvPicPr>
          <p:cNvPr id="17" name="Afbeelding 16"/>
          <p:cNvPicPr>
            <a:picLocks noChangeAspect="1"/>
          </p:cNvPicPr>
          <p:nvPr/>
        </p:nvPicPr>
        <p:blipFill>
          <a:blip r:embed="rId7"/>
          <a:stretch>
            <a:fillRect/>
          </a:stretch>
        </p:blipFill>
        <p:spPr>
          <a:xfrm>
            <a:off x="926474" y="2216953"/>
            <a:ext cx="256221" cy="321303"/>
          </a:xfrm>
          <a:prstGeom prst="rect">
            <a:avLst/>
          </a:prstGeom>
        </p:spPr>
      </p:pic>
      <p:pic>
        <p:nvPicPr>
          <p:cNvPr id="18" name="Afbeelding 17"/>
          <p:cNvPicPr>
            <a:picLocks noChangeAspect="1"/>
          </p:cNvPicPr>
          <p:nvPr/>
        </p:nvPicPr>
        <p:blipFill rotWithShape="1">
          <a:blip r:embed="rId8"/>
          <a:srcRect l="21805" r="10840"/>
          <a:stretch/>
        </p:blipFill>
        <p:spPr>
          <a:xfrm>
            <a:off x="905070" y="1029801"/>
            <a:ext cx="314974" cy="412425"/>
          </a:xfrm>
          <a:prstGeom prst="rect">
            <a:avLst/>
          </a:prstGeom>
        </p:spPr>
      </p:pic>
      <p:sp>
        <p:nvSpPr>
          <p:cNvPr id="19" name="Text Box 9"/>
          <p:cNvSpPr txBox="1">
            <a:spLocks noChangeArrowheads="1"/>
          </p:cNvSpPr>
          <p:nvPr/>
        </p:nvSpPr>
        <p:spPr bwMode="auto">
          <a:xfrm>
            <a:off x="1309706" y="3162017"/>
            <a:ext cx="5119086" cy="24776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a:spcBef>
                <a:spcPct val="50000"/>
              </a:spcBef>
            </a:pPr>
            <a:r>
              <a:rPr lang="nl-NL" sz="1200" b="1" dirty="0"/>
              <a:t>Stappen</a:t>
            </a:r>
            <a:r>
              <a:rPr lang="nl-NL" sz="1100" b="1" dirty="0">
                <a:solidFill>
                  <a:srgbClr val="CCFF33"/>
                </a:solidFill>
              </a:rPr>
              <a:t>	</a:t>
            </a:r>
            <a:r>
              <a:rPr lang="nl-NL" sz="1100" b="1" dirty="0">
                <a:solidFill>
                  <a:srgbClr val="0070C0"/>
                </a:solidFill>
                <a:ea typeface="Calibri" pitchFamily="34" charset="0"/>
                <a:cs typeface="Arial" charset="0"/>
              </a:rPr>
              <a:t>		</a:t>
            </a:r>
            <a:endParaRPr lang="nl-NL" sz="1100" dirty="0">
              <a:ea typeface="Calibri" pitchFamily="34" charset="0"/>
              <a:cs typeface="Arial" charset="0"/>
            </a:endParaRPr>
          </a:p>
          <a:p>
            <a:pPr marL="175895" indent="-175895">
              <a:buFontTx/>
              <a:buChar char="•"/>
            </a:pPr>
            <a:r>
              <a:rPr lang="nl-NL" sz="1100" dirty="0">
                <a:latin typeface="Arial"/>
                <a:ea typeface="ＭＳ Ｐゴシック"/>
                <a:cs typeface="Arial"/>
              </a:rPr>
              <a:t>Brainstorm over de manier waarop het werken met vrijwilligers een vorm kan krijgen in de Buurttuin.  </a:t>
            </a:r>
          </a:p>
          <a:p>
            <a:pPr marL="175895" indent="-175895">
              <a:buFontTx/>
              <a:buChar char="•"/>
            </a:pPr>
            <a:r>
              <a:rPr lang="nl-NL" sz="1100" dirty="0">
                <a:latin typeface="Arial"/>
                <a:ea typeface="ＭＳ Ｐゴシック"/>
                <a:cs typeface="Arial"/>
              </a:rPr>
              <a:t>Formuleer de </a:t>
            </a:r>
            <a:r>
              <a:rPr lang="nl-NL" sz="1100" dirty="0" err="1">
                <a:latin typeface="Arial"/>
                <a:ea typeface="ＭＳ Ｐゴシック"/>
                <a:cs typeface="Arial"/>
              </a:rPr>
              <a:t>unique</a:t>
            </a:r>
            <a:r>
              <a:rPr lang="nl-NL" sz="1100" dirty="0">
                <a:latin typeface="Arial"/>
                <a:ea typeface="ＭＳ Ｐゴシック"/>
                <a:cs typeface="Arial"/>
              </a:rPr>
              <a:t> </a:t>
            </a:r>
            <a:r>
              <a:rPr lang="nl-NL" sz="1100" dirty="0" err="1">
                <a:latin typeface="Arial"/>
                <a:ea typeface="ＭＳ Ｐゴシック"/>
                <a:cs typeface="Arial"/>
              </a:rPr>
              <a:t>selling</a:t>
            </a:r>
            <a:r>
              <a:rPr lang="nl-NL" sz="1100" dirty="0">
                <a:latin typeface="Arial"/>
                <a:ea typeface="ＭＳ Ｐゴシック"/>
                <a:cs typeface="Arial"/>
              </a:rPr>
              <a:t> points (USP’s) die je ziet door de inzet van vrijwilligers.  </a:t>
            </a:r>
          </a:p>
          <a:p>
            <a:pPr marL="175895" indent="-175895">
              <a:buFontTx/>
              <a:buChar char="•"/>
            </a:pPr>
            <a:r>
              <a:rPr lang="nl-NL" sz="1100" dirty="0">
                <a:latin typeface="Arial"/>
                <a:ea typeface="ＭＳ Ｐゴシック"/>
                <a:cs typeface="Arial"/>
              </a:rPr>
              <a:t>Verdiep je in de verschillende generaties, hun kenmerken en sleutelervaringen.</a:t>
            </a:r>
            <a:endParaRPr lang="nl-NL" sz="1100" dirty="0">
              <a:cs typeface="Arial"/>
            </a:endParaRPr>
          </a:p>
          <a:p>
            <a:pPr marL="175895" indent="-175895">
              <a:buFontTx/>
              <a:buChar char="•"/>
            </a:pPr>
            <a:r>
              <a:rPr lang="nl-NL" sz="1100" dirty="0">
                <a:latin typeface="Arial"/>
                <a:ea typeface="ＭＳ Ｐゴシック"/>
                <a:cs typeface="Arial"/>
              </a:rPr>
              <a:t>Leg 5 transitiemomenten uit die bepalend zijn in een mensenleven.</a:t>
            </a:r>
          </a:p>
          <a:p>
            <a:pPr marL="175895" indent="-175895">
              <a:buFontTx/>
              <a:buChar char="•"/>
            </a:pPr>
            <a:r>
              <a:rPr lang="nl-NL" sz="1100" dirty="0">
                <a:latin typeface="Arial"/>
                <a:ea typeface="ＭＳ Ｐゴシック"/>
                <a:cs typeface="Arial"/>
              </a:rPr>
              <a:t>Werk uit wat er bedoeld wordt met episodische vrijwilligers, traditionele vrijwilligers en geleide vrijwilligers.</a:t>
            </a:r>
          </a:p>
          <a:p>
            <a:pPr marL="175895" indent="-175895">
              <a:buFontTx/>
              <a:buChar char="•"/>
            </a:pPr>
            <a:r>
              <a:rPr lang="nl-NL" sz="1100" dirty="0">
                <a:latin typeface="Arial"/>
                <a:ea typeface="ＭＳ Ｐゴシック"/>
                <a:cs typeface="Arial"/>
              </a:rPr>
              <a:t>Beschrijf wat de drie belangrijkste onderdelen zijn in het werken met deze drie typen vrijwilligers.  </a:t>
            </a:r>
            <a:endParaRPr lang="nl-NL" sz="1000" dirty="0"/>
          </a:p>
          <a:p>
            <a:pPr marL="175895" indent="-175895">
              <a:buFontTx/>
              <a:buChar char="•"/>
            </a:pPr>
            <a:r>
              <a:rPr lang="nl-NL" sz="1100" dirty="0">
                <a:latin typeface="Arial"/>
                <a:ea typeface="ＭＳ Ｐゴシック"/>
                <a:cs typeface="Arial"/>
              </a:rPr>
              <a:t>Leg een verband tussen al je bevindingen en de manier waarop je vrijwillige inzet in de Buurttuin wil vormgeven. </a:t>
            </a:r>
            <a:endParaRPr lang="nl-NL" sz="1100" dirty="0">
              <a:cs typeface="Arial" charset="0"/>
            </a:endParaRPr>
          </a:p>
        </p:txBody>
      </p:sp>
      <p:sp>
        <p:nvSpPr>
          <p:cNvPr id="20" name="Text Box 17"/>
          <p:cNvSpPr txBox="1">
            <a:spLocks noChangeArrowheads="1"/>
          </p:cNvSpPr>
          <p:nvPr/>
        </p:nvSpPr>
        <p:spPr bwMode="auto">
          <a:xfrm>
            <a:off x="7762688" y="1144235"/>
            <a:ext cx="4043129" cy="1631216"/>
          </a:xfrm>
          <a:prstGeom prst="rect">
            <a:avLst/>
          </a:prstGeom>
          <a:noFill/>
          <a:ln w="9525">
            <a:solidFill>
              <a:schemeClr val="tx1"/>
            </a:solidFill>
            <a:miter lim="800000"/>
            <a:headEnd/>
            <a:tailEnd/>
          </a:ln>
          <a:effectLst/>
        </p:spPr>
        <p:txBody>
          <a:bodyPr wrap="square">
            <a:spAutoFit/>
          </a:bodyPr>
          <a:lstStyle/>
          <a:p>
            <a:pPr>
              <a:defRPr/>
            </a:pPr>
            <a:r>
              <a:rPr lang="nl-NL" sz="1200" b="1" dirty="0">
                <a:latin typeface="Arial" panose="020B0604020202020204" pitchFamily="34" charset="0"/>
                <a:ea typeface="Calibri" pitchFamily="34" charset="0"/>
                <a:cs typeface="Arial" panose="020B0604020202020204" pitchFamily="34" charset="0"/>
              </a:rPr>
              <a:t>Samenwerken</a:t>
            </a:r>
            <a:r>
              <a:rPr lang="nl-NL" sz="1100" b="1" dirty="0">
                <a:latin typeface="Arial" panose="020B0604020202020204" pitchFamily="34" charset="0"/>
                <a:ea typeface="Calibri" pitchFamily="34" charset="0"/>
                <a:cs typeface="Arial" panose="020B0604020202020204" pitchFamily="34" charset="0"/>
              </a:rPr>
              <a:t>			</a:t>
            </a:r>
          </a:p>
          <a:p>
            <a:pPr marL="171450" indent="-171450" eaLnBrk="0" hangingPunct="0">
              <a:buFont typeface="Arial" pitchFamily="34" charset="0"/>
              <a:buChar char="•"/>
            </a:pPr>
            <a:r>
              <a:rPr lang="nl-NL" sz="1100" dirty="0">
                <a:ea typeface="Calibri" pitchFamily="34" charset="0"/>
                <a:cs typeface="Arial" charset="0"/>
              </a:rPr>
              <a:t>Dit product maak je alleen.</a:t>
            </a:r>
          </a:p>
          <a:p>
            <a:pPr marL="171450" indent="-171450" eaLnBrk="0" hangingPunct="0">
              <a:buFont typeface="Arial" pitchFamily="34" charset="0"/>
              <a:buChar char="•"/>
            </a:pPr>
            <a:r>
              <a:rPr lang="nl-NL" sz="1100" dirty="0">
                <a:ea typeface="Calibri" pitchFamily="34" charset="0"/>
                <a:cs typeface="Arial" charset="0"/>
              </a:rPr>
              <a:t>Lever je product in via Teams</a:t>
            </a:r>
          </a:p>
          <a:p>
            <a:pPr marL="171450" indent="-171450" eaLnBrk="0" hangingPunct="0">
              <a:buFont typeface="Arial" pitchFamily="34" charset="0"/>
              <a:buChar char="•"/>
            </a:pPr>
            <a:r>
              <a:rPr lang="nl-NL" sz="1100" dirty="0">
                <a:ea typeface="Calibri" pitchFamily="34" charset="0"/>
                <a:cs typeface="Arial" charset="0"/>
              </a:rPr>
              <a:t>Tijdens de expert-les van 13-1-2022 geven we elkaar feedback </a:t>
            </a:r>
          </a:p>
          <a:p>
            <a:pPr marL="171450" indent="-171450" eaLnBrk="0" hangingPunct="0">
              <a:buFont typeface="Arial" pitchFamily="34" charset="0"/>
              <a:buChar char="•"/>
            </a:pPr>
            <a:r>
              <a:rPr lang="nl-NL" sz="1100" dirty="0">
                <a:ea typeface="Calibri" pitchFamily="34" charset="0"/>
                <a:cs typeface="Arial" charset="0"/>
              </a:rPr>
              <a:t>Geef feedback op de producten van anderen en ontvang feedback</a:t>
            </a:r>
          </a:p>
          <a:p>
            <a:pPr marL="171450" indent="-171450" eaLnBrk="0" hangingPunct="0">
              <a:buFont typeface="Arial" pitchFamily="34" charset="0"/>
              <a:buChar char="•"/>
            </a:pPr>
            <a:r>
              <a:rPr lang="nl-NL" sz="1100" dirty="0">
                <a:ea typeface="Calibri" pitchFamily="34" charset="0"/>
                <a:cs typeface="Arial" charset="0"/>
              </a:rPr>
              <a:t>Beschrijf in je reflectieverslag hoe je het feedback geven ervaren hebt. </a:t>
            </a:r>
          </a:p>
        </p:txBody>
      </p:sp>
      <p:sp>
        <p:nvSpPr>
          <p:cNvPr id="21" name="Text Box 8"/>
          <p:cNvSpPr txBox="1">
            <a:spLocks noChangeArrowheads="1"/>
          </p:cNvSpPr>
          <p:nvPr/>
        </p:nvSpPr>
        <p:spPr bwMode="auto">
          <a:xfrm>
            <a:off x="1309706" y="2216953"/>
            <a:ext cx="5119086" cy="784830"/>
          </a:xfrm>
          <a:prstGeom prst="rect">
            <a:avLst/>
          </a:prstGeom>
          <a:noFill/>
          <a:ln w="9525">
            <a:solidFill>
              <a:schemeClr val="tx1"/>
            </a:solidFill>
            <a:miter lim="800000"/>
            <a:headEnd/>
            <a:tailEnd/>
          </a:ln>
          <a:effec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200" b="1" dirty="0"/>
              <a:t>Product </a:t>
            </a:r>
            <a:r>
              <a:rPr lang="nl-NL" sz="1100" b="1" dirty="0">
                <a:solidFill>
                  <a:srgbClr val="0099FF"/>
                </a:solidFill>
              </a:rPr>
              <a:t>	</a:t>
            </a:r>
          </a:p>
          <a:p>
            <a:pPr indent="1270">
              <a:tabLst>
                <a:tab pos="1163638" algn="l"/>
              </a:tabLst>
            </a:pPr>
            <a:r>
              <a:rPr lang="nl-NL" sz="1100" dirty="0">
                <a:latin typeface="Arial"/>
                <a:ea typeface="ＭＳ Ｐゴシック"/>
                <a:cs typeface="Arial"/>
              </a:rPr>
              <a:t>Je maakt een schriftelijk verslag waarin onderstaand stappen terugkomen en je tot slot uitlegt op welke manier jij vrijwillige inzet in de Buurttuin in Udenhout  vormgeeft. </a:t>
            </a:r>
            <a:endParaRPr lang="nl-NL" sz="1100" dirty="0">
              <a:cs typeface="Arial" charset="0"/>
            </a:endParaRPr>
          </a:p>
        </p:txBody>
      </p:sp>
      <p:sp>
        <p:nvSpPr>
          <p:cNvPr id="23" name="Text Box 14"/>
          <p:cNvSpPr txBox="1">
            <a:spLocks noChangeArrowheads="1"/>
          </p:cNvSpPr>
          <p:nvPr/>
        </p:nvSpPr>
        <p:spPr bwMode="auto">
          <a:xfrm>
            <a:off x="7872744" y="3329114"/>
            <a:ext cx="3933074" cy="615553"/>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defRPr/>
            </a:pPr>
            <a:r>
              <a:rPr lang="nl-NL" sz="1200" b="1" dirty="0">
                <a:ea typeface="Calibri" pitchFamily="34" charset="0"/>
                <a:cs typeface="Arial" charset="0"/>
              </a:rPr>
              <a:t>Bijeenkomsten &amp; Tijd</a:t>
            </a:r>
          </a:p>
          <a:p>
            <a:pPr marL="0" indent="0">
              <a:defRPr/>
            </a:pPr>
            <a:r>
              <a:rPr lang="nl-NL" sz="1100" dirty="0">
                <a:ea typeface="Calibri" pitchFamily="34" charset="0"/>
                <a:cs typeface="Arial" charset="0"/>
              </a:rPr>
              <a:t>Specialisatie lessen Stad en wijk</a:t>
            </a:r>
          </a:p>
          <a:p>
            <a:pPr marL="0" indent="0">
              <a:defRPr/>
            </a:pPr>
            <a:r>
              <a:rPr lang="nl-NL" sz="1100" dirty="0">
                <a:ea typeface="Calibri" pitchFamily="34" charset="0"/>
                <a:cs typeface="Arial" charset="0"/>
              </a:rPr>
              <a:t>Deadline inleveren LA = 22-12-2021.</a:t>
            </a:r>
          </a:p>
        </p:txBody>
      </p:sp>
      <p:pic>
        <p:nvPicPr>
          <p:cNvPr id="22" name="Afbeelding 21">
            <a:extLst>
              <a:ext uri="{FF2B5EF4-FFF2-40B4-BE49-F238E27FC236}">
                <a16:creationId xmlns:a16="http://schemas.microsoft.com/office/drawing/2014/main" id="{4CA5E31B-83E4-43CF-8C34-ABE2770FD6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72744" y="4954555"/>
            <a:ext cx="1535535" cy="1535535"/>
          </a:xfrm>
          <a:prstGeom prst="rect">
            <a:avLst/>
          </a:prstGeom>
        </p:spPr>
      </p:pic>
    </p:spTree>
    <p:extLst>
      <p:ext uri="{BB962C8B-B14F-4D97-AF65-F5344CB8AC3E}">
        <p14:creationId xmlns:p14="http://schemas.microsoft.com/office/powerpoint/2010/main" val="2393274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229375" y="145413"/>
            <a:ext cx="11078245" cy="523220"/>
          </a:xfrm>
          <a:prstGeom prst="rect">
            <a:avLst/>
          </a:prstGeom>
          <a:noFill/>
        </p:spPr>
        <p:txBody>
          <a:bodyPr wrap="square" rtlCol="0">
            <a:spAutoFit/>
          </a:bodyPr>
          <a:lstStyle/>
          <a:p>
            <a:r>
              <a:rPr lang="nl-NL" sz="2800" dirty="0"/>
              <a:t>2122 MON LA3 SW Vrijwilligersmanagement</a:t>
            </a:r>
            <a:endParaRPr lang="nl-NL" sz="2000" dirty="0">
              <a:ea typeface="Calibri" pitchFamily="34" charset="0"/>
              <a:cs typeface="Arial" charset="0"/>
            </a:endParaRPr>
          </a:p>
        </p:txBody>
      </p:sp>
      <p:sp>
        <p:nvSpPr>
          <p:cNvPr id="6" name="Text Box 7"/>
          <p:cNvSpPr txBox="1">
            <a:spLocks noChangeArrowheads="1"/>
          </p:cNvSpPr>
          <p:nvPr/>
        </p:nvSpPr>
        <p:spPr bwMode="auto">
          <a:xfrm>
            <a:off x="1309705" y="1065200"/>
            <a:ext cx="5119086"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200" b="1" dirty="0"/>
              <a:t>Leerdoel </a:t>
            </a:r>
          </a:p>
          <a:p>
            <a:r>
              <a:rPr lang="nl-NL" sz="1100" dirty="0">
                <a:latin typeface="Arial"/>
                <a:ea typeface="ＭＳ Ｐゴシック"/>
                <a:cs typeface="Arial"/>
              </a:rPr>
              <a:t>Je kunt uitleggen waarom en hoe je vrijwillige inzet kunt inzetten in je onderneming en hoe je kunt werken met de vrijwilligers. Je hebt inzicht in generaties, leefstijlen, transitiemomenten en levensfasen en begrijpt dat een goede groep vrijwilligers bestaat uit een diversiteit van mensen.</a:t>
            </a:r>
            <a:endParaRPr lang="nl-NL" sz="1100" dirty="0">
              <a:effectLst/>
              <a:latin typeface="Arial"/>
              <a:ea typeface="ＭＳ Ｐゴシック"/>
              <a:cs typeface="Arial"/>
            </a:endParaRPr>
          </a:p>
        </p:txBody>
      </p:sp>
      <p:sp>
        <p:nvSpPr>
          <p:cNvPr id="9" name="Text Box 14"/>
          <p:cNvSpPr txBox="1">
            <a:spLocks noChangeArrowheads="1"/>
          </p:cNvSpPr>
          <p:nvPr/>
        </p:nvSpPr>
        <p:spPr bwMode="auto">
          <a:xfrm>
            <a:off x="7762689" y="3395556"/>
            <a:ext cx="3933074" cy="717119"/>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defRPr/>
            </a:pPr>
            <a:r>
              <a:rPr lang="nl-NL" sz="1200" b="1" dirty="0">
                <a:ea typeface="Calibri" pitchFamily="34" charset="0"/>
                <a:cs typeface="Arial" charset="0"/>
              </a:rPr>
              <a:t>Bronnen</a:t>
            </a:r>
          </a:p>
          <a:p>
            <a:pPr marL="176213" indent="-176213" defTabSz="457200">
              <a:lnSpc>
                <a:spcPct val="80000"/>
              </a:lnSpc>
              <a:spcBef>
                <a:spcPct val="50000"/>
              </a:spcBef>
              <a:buFontTx/>
              <a:buChar char="•"/>
              <a:tabLst>
                <a:tab pos="176213" algn="l"/>
                <a:tab pos="1163638" algn="l"/>
              </a:tabLst>
            </a:pPr>
            <a:r>
              <a:rPr lang="nl-NL" sz="1100" dirty="0">
                <a:hlinkClick r:id="rId2"/>
              </a:rPr>
              <a:t>https://www.movisie.nl/</a:t>
            </a:r>
            <a:endParaRPr lang="nl-NL" sz="1100" dirty="0"/>
          </a:p>
          <a:p>
            <a:pPr marL="176213" indent="-176213" defTabSz="457200">
              <a:lnSpc>
                <a:spcPct val="80000"/>
              </a:lnSpc>
              <a:spcBef>
                <a:spcPct val="50000"/>
              </a:spcBef>
              <a:buFontTx/>
              <a:buChar char="•"/>
              <a:tabLst>
                <a:tab pos="176213" algn="l"/>
                <a:tab pos="1163638" algn="l"/>
              </a:tabLst>
            </a:pPr>
            <a:r>
              <a:rPr lang="nl-NL" sz="1100" dirty="0">
                <a:ea typeface="Calibri" pitchFamily="34" charset="0"/>
                <a:cs typeface="Arial" charset="0"/>
              </a:rPr>
              <a:t>Wikiwijs</a:t>
            </a:r>
            <a:r>
              <a:rPr lang="en-US" sz="1100" dirty="0">
                <a:ea typeface="Calibri" pitchFamily="34" charset="0"/>
                <a:cs typeface="Arial" charset="0"/>
              </a:rPr>
              <a:t> </a:t>
            </a:r>
            <a:endParaRPr lang="nl-NL" sz="1100" dirty="0">
              <a:ea typeface="Calibri" pitchFamily="34" charset="0"/>
              <a:cs typeface="Arial" charset="0"/>
            </a:endParaRPr>
          </a:p>
        </p:txBody>
      </p:sp>
      <p:pic>
        <p:nvPicPr>
          <p:cNvPr id="12" name="Afbeelding 11"/>
          <p:cNvPicPr>
            <a:picLocks noChangeAspect="1"/>
          </p:cNvPicPr>
          <p:nvPr/>
        </p:nvPicPr>
        <p:blipFill>
          <a:blip r:embed="rId3"/>
          <a:stretch>
            <a:fillRect/>
          </a:stretch>
        </p:blipFill>
        <p:spPr>
          <a:xfrm>
            <a:off x="7309983" y="1031023"/>
            <a:ext cx="363917" cy="263054"/>
          </a:xfrm>
          <a:prstGeom prst="rect">
            <a:avLst/>
          </a:prstGeom>
        </p:spPr>
      </p:pic>
      <p:pic>
        <p:nvPicPr>
          <p:cNvPr id="13" name="Afbeelding 12"/>
          <p:cNvPicPr>
            <a:picLocks noChangeAspect="1"/>
          </p:cNvPicPr>
          <p:nvPr/>
        </p:nvPicPr>
        <p:blipFill>
          <a:blip r:embed="rId4"/>
          <a:stretch>
            <a:fillRect/>
          </a:stretch>
        </p:blipFill>
        <p:spPr>
          <a:xfrm>
            <a:off x="7322758" y="3447489"/>
            <a:ext cx="315289" cy="290796"/>
          </a:xfrm>
          <a:prstGeom prst="rect">
            <a:avLst/>
          </a:prstGeom>
        </p:spPr>
      </p:pic>
      <p:pic>
        <p:nvPicPr>
          <p:cNvPr id="15" name="Afbeelding 14"/>
          <p:cNvPicPr>
            <a:picLocks noChangeAspect="1"/>
          </p:cNvPicPr>
          <p:nvPr/>
        </p:nvPicPr>
        <p:blipFill rotWithShape="1">
          <a:blip r:embed="rId5"/>
          <a:srcRect l="17050" t="33024" r="61669" b="30375"/>
          <a:stretch/>
        </p:blipFill>
        <p:spPr>
          <a:xfrm>
            <a:off x="7345834" y="2619982"/>
            <a:ext cx="292213" cy="263054"/>
          </a:xfrm>
          <a:prstGeom prst="rect">
            <a:avLst/>
          </a:prstGeom>
        </p:spPr>
      </p:pic>
      <p:pic>
        <p:nvPicPr>
          <p:cNvPr id="16" name="Afbeelding 15"/>
          <p:cNvPicPr>
            <a:picLocks noChangeAspect="1"/>
          </p:cNvPicPr>
          <p:nvPr/>
        </p:nvPicPr>
        <p:blipFill>
          <a:blip r:embed="rId6"/>
          <a:stretch>
            <a:fillRect/>
          </a:stretch>
        </p:blipFill>
        <p:spPr>
          <a:xfrm>
            <a:off x="883665" y="3187405"/>
            <a:ext cx="299030" cy="416301"/>
          </a:xfrm>
          <a:prstGeom prst="rect">
            <a:avLst/>
          </a:prstGeom>
        </p:spPr>
      </p:pic>
      <p:pic>
        <p:nvPicPr>
          <p:cNvPr id="17" name="Afbeelding 16"/>
          <p:cNvPicPr>
            <a:picLocks noChangeAspect="1"/>
          </p:cNvPicPr>
          <p:nvPr/>
        </p:nvPicPr>
        <p:blipFill>
          <a:blip r:embed="rId7"/>
          <a:stretch>
            <a:fillRect/>
          </a:stretch>
        </p:blipFill>
        <p:spPr>
          <a:xfrm>
            <a:off x="926474" y="2216953"/>
            <a:ext cx="256221" cy="321303"/>
          </a:xfrm>
          <a:prstGeom prst="rect">
            <a:avLst/>
          </a:prstGeom>
        </p:spPr>
      </p:pic>
      <p:pic>
        <p:nvPicPr>
          <p:cNvPr id="18" name="Afbeelding 17"/>
          <p:cNvPicPr>
            <a:picLocks noChangeAspect="1"/>
          </p:cNvPicPr>
          <p:nvPr/>
        </p:nvPicPr>
        <p:blipFill rotWithShape="1">
          <a:blip r:embed="rId8"/>
          <a:srcRect l="21805" r="10840"/>
          <a:stretch/>
        </p:blipFill>
        <p:spPr>
          <a:xfrm>
            <a:off x="905070" y="1029801"/>
            <a:ext cx="314974" cy="412425"/>
          </a:xfrm>
          <a:prstGeom prst="rect">
            <a:avLst/>
          </a:prstGeom>
        </p:spPr>
      </p:pic>
      <p:sp>
        <p:nvSpPr>
          <p:cNvPr id="19" name="Text Box 9"/>
          <p:cNvSpPr txBox="1">
            <a:spLocks noChangeArrowheads="1"/>
          </p:cNvSpPr>
          <p:nvPr/>
        </p:nvSpPr>
        <p:spPr bwMode="auto">
          <a:xfrm>
            <a:off x="1309706" y="3162017"/>
            <a:ext cx="5119086" cy="24776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a:spcBef>
                <a:spcPct val="50000"/>
              </a:spcBef>
            </a:pPr>
            <a:r>
              <a:rPr lang="nl-NL" sz="1200" b="1" dirty="0"/>
              <a:t>Stappen</a:t>
            </a:r>
            <a:r>
              <a:rPr lang="nl-NL" sz="1100" b="1" dirty="0">
                <a:solidFill>
                  <a:srgbClr val="CCFF33"/>
                </a:solidFill>
              </a:rPr>
              <a:t>	</a:t>
            </a:r>
            <a:r>
              <a:rPr lang="nl-NL" sz="1100" b="1" dirty="0">
                <a:solidFill>
                  <a:srgbClr val="0070C0"/>
                </a:solidFill>
                <a:ea typeface="Calibri" pitchFamily="34" charset="0"/>
                <a:cs typeface="Arial" charset="0"/>
              </a:rPr>
              <a:t>		</a:t>
            </a:r>
            <a:endParaRPr lang="nl-NL" sz="1100" dirty="0">
              <a:ea typeface="Calibri" pitchFamily="34" charset="0"/>
              <a:cs typeface="Arial" charset="0"/>
            </a:endParaRPr>
          </a:p>
          <a:p>
            <a:pPr marL="175895" indent="-175895">
              <a:buFontTx/>
              <a:buChar char="•"/>
            </a:pPr>
            <a:r>
              <a:rPr lang="nl-NL" sz="1100" dirty="0">
                <a:latin typeface="Arial"/>
                <a:ea typeface="ＭＳ Ｐゴシック"/>
                <a:cs typeface="Arial"/>
              </a:rPr>
              <a:t>Brainstorm over de manier waarop het werken met vrijwilligers een vorm kan krijgen in je onderneming. </a:t>
            </a:r>
          </a:p>
          <a:p>
            <a:pPr marL="175895" indent="-175895">
              <a:buFontTx/>
              <a:buChar char="•"/>
            </a:pPr>
            <a:r>
              <a:rPr lang="nl-NL" sz="1100" dirty="0">
                <a:latin typeface="Arial"/>
                <a:ea typeface="ＭＳ Ｐゴシック"/>
                <a:cs typeface="Arial"/>
              </a:rPr>
              <a:t>Formuleer de </a:t>
            </a:r>
            <a:r>
              <a:rPr lang="nl-NL" sz="1100" dirty="0" err="1">
                <a:latin typeface="Arial"/>
                <a:ea typeface="ＭＳ Ｐゴシック"/>
                <a:cs typeface="Arial"/>
              </a:rPr>
              <a:t>unique</a:t>
            </a:r>
            <a:r>
              <a:rPr lang="nl-NL" sz="1100" dirty="0">
                <a:latin typeface="Arial"/>
                <a:ea typeface="ＭＳ Ｐゴシック"/>
                <a:cs typeface="Arial"/>
              </a:rPr>
              <a:t> </a:t>
            </a:r>
            <a:r>
              <a:rPr lang="nl-NL" sz="1100" dirty="0" err="1">
                <a:latin typeface="Arial"/>
                <a:ea typeface="ＭＳ Ｐゴシック"/>
                <a:cs typeface="Arial"/>
              </a:rPr>
              <a:t>selling</a:t>
            </a:r>
            <a:r>
              <a:rPr lang="nl-NL" sz="1100" dirty="0">
                <a:latin typeface="Arial"/>
                <a:ea typeface="ＭＳ Ｐゴシック"/>
                <a:cs typeface="Arial"/>
              </a:rPr>
              <a:t> points (MBC) die je ziet door de inzet van vrijwilligers.  </a:t>
            </a:r>
          </a:p>
          <a:p>
            <a:pPr marL="175895" indent="-175895">
              <a:buFontTx/>
              <a:buChar char="•"/>
            </a:pPr>
            <a:r>
              <a:rPr lang="nl-NL" sz="1100" dirty="0">
                <a:latin typeface="Arial"/>
                <a:ea typeface="ＭＳ Ｐゴシック"/>
                <a:cs typeface="Arial"/>
              </a:rPr>
              <a:t>Verdiep je in de verschillende generaties, hun kenmerken en sleutelervaringen.</a:t>
            </a:r>
            <a:endParaRPr lang="nl-NL" sz="1100" dirty="0">
              <a:cs typeface="Arial"/>
            </a:endParaRPr>
          </a:p>
          <a:p>
            <a:pPr marL="175895" indent="-175895">
              <a:buFontTx/>
              <a:buChar char="•"/>
            </a:pPr>
            <a:r>
              <a:rPr lang="nl-NL" sz="1100" dirty="0">
                <a:latin typeface="Arial"/>
                <a:ea typeface="ＭＳ Ｐゴシック"/>
                <a:cs typeface="Arial"/>
              </a:rPr>
              <a:t>Leg 5 transitiemomenten uit die bepalend zijn in een mensenleven.</a:t>
            </a:r>
          </a:p>
          <a:p>
            <a:pPr marL="175895" indent="-175895">
              <a:buFontTx/>
              <a:buChar char="•"/>
            </a:pPr>
            <a:r>
              <a:rPr lang="nl-NL" sz="1100" dirty="0">
                <a:latin typeface="Arial"/>
                <a:ea typeface="ＭＳ Ｐゴシック"/>
                <a:cs typeface="Arial"/>
              </a:rPr>
              <a:t>Werk uit wat er bedoeld wordt met episodische vrijwilligers, traditionele vrijwilligers en geleide vrijwilligers.</a:t>
            </a:r>
          </a:p>
          <a:p>
            <a:pPr marL="175895" indent="-175895">
              <a:buFontTx/>
              <a:buChar char="•"/>
            </a:pPr>
            <a:r>
              <a:rPr lang="nl-NL" sz="1100" dirty="0">
                <a:latin typeface="Arial"/>
                <a:ea typeface="ＭＳ Ｐゴシック"/>
                <a:cs typeface="Arial"/>
              </a:rPr>
              <a:t>Beschrijf wat de drie belangrijkste onderdelen zijn in het werken met deze drie typen vrijwilligers.  </a:t>
            </a:r>
            <a:endParaRPr lang="nl-NL" sz="1000" dirty="0"/>
          </a:p>
          <a:p>
            <a:pPr marL="175895" indent="-175895">
              <a:buFontTx/>
              <a:buChar char="•"/>
            </a:pPr>
            <a:r>
              <a:rPr lang="nl-NL" sz="1100" dirty="0">
                <a:latin typeface="Arial"/>
                <a:ea typeface="ＭＳ Ｐゴシック"/>
                <a:cs typeface="Arial"/>
              </a:rPr>
              <a:t>Leg een verband tussen al je bevindingen en de manier waarop je vrijwillige inzet in je IBS wil vormgeven. </a:t>
            </a:r>
            <a:endParaRPr lang="nl-NL" sz="1100" dirty="0">
              <a:cs typeface="Arial" charset="0"/>
            </a:endParaRPr>
          </a:p>
        </p:txBody>
      </p:sp>
      <p:sp>
        <p:nvSpPr>
          <p:cNvPr id="20" name="Text Box 17"/>
          <p:cNvSpPr txBox="1">
            <a:spLocks noChangeArrowheads="1"/>
          </p:cNvSpPr>
          <p:nvPr/>
        </p:nvSpPr>
        <p:spPr bwMode="auto">
          <a:xfrm>
            <a:off x="7762689" y="1029801"/>
            <a:ext cx="3933074" cy="1461939"/>
          </a:xfrm>
          <a:prstGeom prst="rect">
            <a:avLst/>
          </a:prstGeom>
          <a:noFill/>
          <a:ln w="9525">
            <a:solidFill>
              <a:schemeClr val="tx1"/>
            </a:solidFill>
            <a:miter lim="800000"/>
            <a:headEnd/>
            <a:tailEnd/>
          </a:ln>
          <a:effectLst/>
        </p:spPr>
        <p:txBody>
          <a:bodyPr wrap="square">
            <a:spAutoFit/>
          </a:bodyPr>
          <a:lstStyle/>
          <a:p>
            <a:pPr>
              <a:defRPr/>
            </a:pPr>
            <a:r>
              <a:rPr lang="nl-NL" sz="1200" b="1" dirty="0">
                <a:latin typeface="Arial" panose="020B0604020202020204" pitchFamily="34" charset="0"/>
                <a:ea typeface="Calibri" pitchFamily="34" charset="0"/>
                <a:cs typeface="Arial" panose="020B0604020202020204" pitchFamily="34" charset="0"/>
              </a:rPr>
              <a:t>Samenwerken</a:t>
            </a:r>
            <a:r>
              <a:rPr lang="nl-NL" sz="1100" b="1" dirty="0">
                <a:latin typeface="Arial" panose="020B0604020202020204" pitchFamily="34" charset="0"/>
                <a:ea typeface="Calibri" pitchFamily="34" charset="0"/>
                <a:cs typeface="Arial" panose="020B0604020202020204" pitchFamily="34" charset="0"/>
              </a:rPr>
              <a:t>			</a:t>
            </a:r>
          </a:p>
          <a:p>
            <a:pPr marL="171450" indent="-171450" eaLnBrk="0" hangingPunct="0">
              <a:buFont typeface="Arial" pitchFamily="34" charset="0"/>
              <a:buChar char="•"/>
            </a:pPr>
            <a:r>
              <a:rPr lang="nl-NL" sz="1100" dirty="0">
                <a:ea typeface="Calibri" pitchFamily="34" charset="0"/>
                <a:cs typeface="Arial" charset="0"/>
              </a:rPr>
              <a:t>Dit product maak je alleen.</a:t>
            </a:r>
          </a:p>
          <a:p>
            <a:pPr marL="171450" indent="-171450" eaLnBrk="0" hangingPunct="0">
              <a:buFont typeface="Arial" pitchFamily="34" charset="0"/>
              <a:buChar char="•"/>
            </a:pPr>
            <a:r>
              <a:rPr lang="nl-NL" sz="1100" dirty="0">
                <a:ea typeface="Calibri" pitchFamily="34" charset="0"/>
                <a:cs typeface="Arial" charset="0"/>
              </a:rPr>
              <a:t>Lever je product in via Teams uiterlijk woensdag 22-12-2021</a:t>
            </a:r>
          </a:p>
          <a:p>
            <a:pPr marL="171450" indent="-171450" eaLnBrk="0" hangingPunct="0">
              <a:buFont typeface="Arial" pitchFamily="34" charset="0"/>
              <a:buChar char="•"/>
            </a:pPr>
            <a:r>
              <a:rPr lang="nl-NL" sz="1100" dirty="0">
                <a:ea typeface="Calibri" pitchFamily="34" charset="0"/>
                <a:cs typeface="Arial" charset="0"/>
              </a:rPr>
              <a:t>Je wordt in een groepje feedback </a:t>
            </a:r>
            <a:r>
              <a:rPr lang="nl-NL" sz="1100" dirty="0" err="1">
                <a:ea typeface="Calibri" pitchFamily="34" charset="0"/>
                <a:cs typeface="Arial" charset="0"/>
              </a:rPr>
              <a:t>friends</a:t>
            </a:r>
            <a:r>
              <a:rPr lang="nl-NL" sz="1100" dirty="0">
                <a:ea typeface="Calibri" pitchFamily="34" charset="0"/>
                <a:cs typeface="Arial" charset="0"/>
              </a:rPr>
              <a:t> geplaatst</a:t>
            </a:r>
          </a:p>
          <a:p>
            <a:pPr marL="171450" indent="-171450" eaLnBrk="0" hangingPunct="0">
              <a:buFont typeface="Arial" pitchFamily="34" charset="0"/>
              <a:buChar char="•"/>
            </a:pPr>
            <a:r>
              <a:rPr lang="nl-NL" sz="1100" dirty="0">
                <a:ea typeface="Calibri" pitchFamily="34" charset="0"/>
                <a:cs typeface="Arial" charset="0"/>
              </a:rPr>
              <a:t>Geef feedback op de producten van anderen en ontvang feedback (in lesweek 7)</a:t>
            </a:r>
          </a:p>
          <a:p>
            <a:pPr marL="171450" indent="-171450" eaLnBrk="0" hangingPunct="0">
              <a:buFont typeface="Arial" pitchFamily="34" charset="0"/>
              <a:buChar char="•"/>
            </a:pPr>
            <a:r>
              <a:rPr lang="nl-NL" sz="1100" dirty="0">
                <a:ea typeface="Calibri" pitchFamily="34" charset="0"/>
                <a:cs typeface="Arial" charset="0"/>
              </a:rPr>
              <a:t>Beschrijf in je reflectieverslag hoe je het feedback geven ervaren hebt. </a:t>
            </a:r>
          </a:p>
        </p:txBody>
      </p:sp>
      <p:sp>
        <p:nvSpPr>
          <p:cNvPr id="21" name="Text Box 8"/>
          <p:cNvSpPr txBox="1">
            <a:spLocks noChangeArrowheads="1"/>
          </p:cNvSpPr>
          <p:nvPr/>
        </p:nvSpPr>
        <p:spPr bwMode="auto">
          <a:xfrm>
            <a:off x="1309706" y="2216953"/>
            <a:ext cx="5119086" cy="615553"/>
          </a:xfrm>
          <a:prstGeom prst="rect">
            <a:avLst/>
          </a:prstGeom>
          <a:noFill/>
          <a:ln w="9525">
            <a:solidFill>
              <a:schemeClr val="tx1"/>
            </a:solidFill>
            <a:miter lim="800000"/>
            <a:headEnd/>
            <a:tailEnd/>
          </a:ln>
          <a:effec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200" b="1" dirty="0"/>
              <a:t>Product </a:t>
            </a:r>
            <a:r>
              <a:rPr lang="nl-NL" sz="1100" b="1" dirty="0">
                <a:solidFill>
                  <a:srgbClr val="0099FF"/>
                </a:solidFill>
              </a:rPr>
              <a:t>	</a:t>
            </a:r>
          </a:p>
          <a:p>
            <a:pPr indent="1270">
              <a:tabLst>
                <a:tab pos="1163638" algn="l"/>
              </a:tabLst>
            </a:pPr>
            <a:r>
              <a:rPr lang="nl-NL" sz="1100" dirty="0">
                <a:latin typeface="Arial"/>
                <a:ea typeface="ＭＳ Ｐゴシック"/>
                <a:cs typeface="Arial"/>
              </a:rPr>
              <a:t>Je maakt een schriftelijk verslag waarin onderstaande stappen terugkomen en je tot slot uitlegt op welke manier jij vrijwillige inzet in je IBS  vormgeeft. </a:t>
            </a:r>
            <a:endParaRPr lang="nl-NL" sz="1100" dirty="0">
              <a:cs typeface="Arial" charset="0"/>
            </a:endParaRPr>
          </a:p>
        </p:txBody>
      </p:sp>
      <p:sp>
        <p:nvSpPr>
          <p:cNvPr id="23" name="Text Box 14"/>
          <p:cNvSpPr txBox="1">
            <a:spLocks noChangeArrowheads="1"/>
          </p:cNvSpPr>
          <p:nvPr/>
        </p:nvSpPr>
        <p:spPr bwMode="auto">
          <a:xfrm>
            <a:off x="7762689" y="2619982"/>
            <a:ext cx="3933074" cy="615553"/>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defRPr/>
            </a:pPr>
            <a:r>
              <a:rPr lang="nl-NL" sz="1200" b="1" dirty="0">
                <a:ea typeface="Calibri" pitchFamily="34" charset="0"/>
                <a:cs typeface="Arial" charset="0"/>
              </a:rPr>
              <a:t>Bijeenkomsten &amp; Tijd</a:t>
            </a:r>
          </a:p>
          <a:p>
            <a:pPr marL="0" indent="0">
              <a:defRPr/>
            </a:pPr>
            <a:r>
              <a:rPr lang="nl-NL" sz="1100" dirty="0">
                <a:ea typeface="Calibri" pitchFamily="34" charset="0"/>
                <a:cs typeface="Arial" charset="0"/>
              </a:rPr>
              <a:t>Specialisatie lessen Stad en wijk</a:t>
            </a:r>
          </a:p>
          <a:p>
            <a:pPr marL="0" indent="0">
              <a:defRPr/>
            </a:pPr>
            <a:r>
              <a:rPr lang="nl-NL" sz="1100" dirty="0">
                <a:ea typeface="Calibri" pitchFamily="34" charset="0"/>
                <a:cs typeface="Arial" charset="0"/>
              </a:rPr>
              <a:t>Deadline: 22-12-2021</a:t>
            </a:r>
          </a:p>
        </p:txBody>
      </p:sp>
      <p:pic>
        <p:nvPicPr>
          <p:cNvPr id="22" name="Afbeelding 21">
            <a:extLst>
              <a:ext uri="{FF2B5EF4-FFF2-40B4-BE49-F238E27FC236}">
                <a16:creationId xmlns:a16="http://schemas.microsoft.com/office/drawing/2014/main" id="{4CA5E31B-83E4-43CF-8C34-ABE2770FD6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8729" y="4497355"/>
            <a:ext cx="1535535" cy="1535535"/>
          </a:xfrm>
          <a:prstGeom prst="rect">
            <a:avLst/>
          </a:prstGeom>
        </p:spPr>
      </p:pic>
    </p:spTree>
    <p:extLst>
      <p:ext uri="{BB962C8B-B14F-4D97-AF65-F5344CB8AC3E}">
        <p14:creationId xmlns:p14="http://schemas.microsoft.com/office/powerpoint/2010/main" val="251155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1" name="Rectangle 10">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0AF35717-E06B-4EFC-9BCC-7A3158ED2AC0}"/>
              </a:ext>
            </a:extLst>
          </p:cNvPr>
          <p:cNvSpPr txBox="1"/>
          <p:nvPr/>
        </p:nvSpPr>
        <p:spPr>
          <a:xfrm>
            <a:off x="838201" y="2333297"/>
            <a:ext cx="3816096" cy="3843666"/>
          </a:xfrm>
          <a:prstGeom prst="rect">
            <a:avLst/>
          </a:prstGeom>
        </p:spPr>
        <p:txBody>
          <a:bodyPr vert="horz" lIns="91440" tIns="45720" rIns="91440" bIns="45720" rtlCol="0">
            <a:normAutofit/>
          </a:bodyPr>
          <a:lstStyle/>
          <a:p>
            <a:pPr indent="-228600">
              <a:spcAft>
                <a:spcPts val="600"/>
              </a:spcAft>
              <a:buFont typeface="Arial" panose="020B0604020202020204" pitchFamily="34" charset="0"/>
              <a:buChar char="•"/>
            </a:pPr>
            <a:endParaRPr lang="en-US" sz="2000" dirty="0"/>
          </a:p>
          <a:p>
            <a:pPr>
              <a:spcAft>
                <a:spcPts val="600"/>
              </a:spcAft>
            </a:pPr>
            <a:r>
              <a:rPr lang="nl-NL" sz="3200" dirty="0"/>
              <a:t>2. Werken met vrijwilligers: waarde van vrijwilligers</a:t>
            </a:r>
          </a:p>
        </p:txBody>
      </p:sp>
      <p:pic>
        <p:nvPicPr>
          <p:cNvPr id="5" name="Picture 4" descr="Handen die elkaars polsen vasthouden en met elkaar verweven zijn in de vorm van een cirkel">
            <a:extLst>
              <a:ext uri="{FF2B5EF4-FFF2-40B4-BE49-F238E27FC236}">
                <a16:creationId xmlns:a16="http://schemas.microsoft.com/office/drawing/2014/main" id="{D6CD901C-D592-406B-A3DE-C377F3BE7DA3}"/>
              </a:ext>
            </a:extLst>
          </p:cNvPr>
          <p:cNvPicPr>
            <a:picLocks noChangeAspect="1"/>
          </p:cNvPicPr>
          <p:nvPr/>
        </p:nvPicPr>
        <p:blipFill rotWithShape="1">
          <a:blip r:embed="rId2"/>
          <a:srcRect l="15452" r="11817" b="-1"/>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1192967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1948DC7-97BA-448C-9F94-FC214C14E256}"/>
              </a:ext>
            </a:extLst>
          </p:cNvPr>
          <p:cNvSpPr txBox="1"/>
          <p:nvPr/>
        </p:nvSpPr>
        <p:spPr>
          <a:xfrm>
            <a:off x="663436" y="511073"/>
            <a:ext cx="8957642" cy="584775"/>
          </a:xfrm>
          <a:prstGeom prst="rect">
            <a:avLst/>
          </a:prstGeom>
          <a:noFill/>
        </p:spPr>
        <p:txBody>
          <a:bodyPr wrap="square">
            <a:spAutoFit/>
          </a:bodyPr>
          <a:lstStyle/>
          <a:p>
            <a:r>
              <a:rPr lang="nl-NL"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Lucas Meijs:  ‘de waarde van vrijwilligerswerk’</a:t>
            </a:r>
            <a:endParaRPr lang="nl-NL" sz="3200" dirty="0"/>
          </a:p>
        </p:txBody>
      </p:sp>
      <p:pic>
        <p:nvPicPr>
          <p:cNvPr id="4" name="Onlinemedia 3" title="De waarde van vrijwilligers">
            <a:hlinkClick r:id="" action="ppaction://media"/>
            <a:extLst>
              <a:ext uri="{FF2B5EF4-FFF2-40B4-BE49-F238E27FC236}">
                <a16:creationId xmlns:a16="http://schemas.microsoft.com/office/drawing/2014/main" id="{3B35E81E-AA9C-44EE-995D-9E03A3D57ADE}"/>
              </a:ext>
            </a:extLst>
          </p:cNvPr>
          <p:cNvPicPr>
            <a:picLocks noRot="1" noChangeAspect="1"/>
          </p:cNvPicPr>
          <p:nvPr>
            <a:videoFile r:link="rId1"/>
          </p:nvPr>
        </p:nvPicPr>
        <p:blipFill>
          <a:blip r:embed="rId3"/>
          <a:stretch>
            <a:fillRect/>
          </a:stretch>
        </p:blipFill>
        <p:spPr>
          <a:xfrm>
            <a:off x="856918" y="1358519"/>
            <a:ext cx="8829040" cy="4988408"/>
          </a:xfrm>
          <a:prstGeom prst="rect">
            <a:avLst/>
          </a:prstGeom>
        </p:spPr>
      </p:pic>
    </p:spTree>
    <p:extLst>
      <p:ext uri="{BB962C8B-B14F-4D97-AF65-F5344CB8AC3E}">
        <p14:creationId xmlns:p14="http://schemas.microsoft.com/office/powerpoint/2010/main" val="36580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339E906-99B9-4767-8D64-729F38668580}"/>
              </a:ext>
            </a:extLst>
          </p:cNvPr>
          <p:cNvSpPr txBox="1"/>
          <p:nvPr/>
        </p:nvSpPr>
        <p:spPr>
          <a:xfrm>
            <a:off x="3384468" y="1849568"/>
            <a:ext cx="5058888" cy="1384995"/>
          </a:xfrm>
          <a:prstGeom prst="rect">
            <a:avLst/>
          </a:prstGeom>
          <a:noFill/>
        </p:spPr>
        <p:txBody>
          <a:bodyPr wrap="square" rtlCol="0">
            <a:spAutoFit/>
          </a:bodyPr>
          <a:lstStyle/>
          <a:p>
            <a:pPr algn="ctr"/>
            <a:r>
              <a:rPr lang="nl-NL" sz="2800" b="1" dirty="0"/>
              <a:t>Wat is de waarde van vrijwilligers in en voor een organisatie? </a:t>
            </a:r>
          </a:p>
        </p:txBody>
      </p:sp>
      <p:sp>
        <p:nvSpPr>
          <p:cNvPr id="3" name="Rechthoek 2">
            <a:extLst>
              <a:ext uri="{FF2B5EF4-FFF2-40B4-BE49-F238E27FC236}">
                <a16:creationId xmlns:a16="http://schemas.microsoft.com/office/drawing/2014/main" id="{4328F2C6-EA61-42A6-A843-4A03839AEDBF}"/>
              </a:ext>
            </a:extLst>
          </p:cNvPr>
          <p:cNvSpPr/>
          <p:nvPr/>
        </p:nvSpPr>
        <p:spPr>
          <a:xfrm>
            <a:off x="4495045" y="4036163"/>
            <a:ext cx="517321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5400" dirty="0">
                <a:ln w="0"/>
                <a:gradFill>
                  <a:gsLst>
                    <a:gs pos="21000">
                      <a:srgbClr val="53575C"/>
                    </a:gs>
                    <a:gs pos="88000">
                      <a:srgbClr val="C5C7CA"/>
                    </a:gs>
                  </a:gsLst>
                  <a:lin ang="5400000"/>
                </a:gradFill>
              </a:rPr>
              <a:t>geloofwaardig</a:t>
            </a:r>
            <a:endParaRPr lang="nl-NL" sz="5400" b="1" dirty="0">
              <a:ln/>
              <a:solidFill>
                <a:schemeClr val="accent4"/>
              </a:solidFill>
            </a:endParaRPr>
          </a:p>
        </p:txBody>
      </p:sp>
      <p:sp>
        <p:nvSpPr>
          <p:cNvPr id="4" name="Rechthoek 3">
            <a:extLst>
              <a:ext uri="{FF2B5EF4-FFF2-40B4-BE49-F238E27FC236}">
                <a16:creationId xmlns:a16="http://schemas.microsoft.com/office/drawing/2014/main" id="{ABE73986-0E9F-49B4-BC36-6890B2910684}"/>
              </a:ext>
            </a:extLst>
          </p:cNvPr>
          <p:cNvSpPr/>
          <p:nvPr/>
        </p:nvSpPr>
        <p:spPr>
          <a:xfrm>
            <a:off x="6951800" y="5726959"/>
            <a:ext cx="4891084" cy="923330"/>
          </a:xfrm>
          <a:prstGeom prst="rect">
            <a:avLst/>
          </a:prstGeom>
          <a:noFill/>
        </p:spPr>
        <p:txBody>
          <a:bodyPr wrap="none" lIns="91440" tIns="45720" rIns="91440" bIns="45720">
            <a:spAutoFit/>
          </a:bodyPr>
          <a:lstStyle/>
          <a:p>
            <a:pPr algn="ctr"/>
            <a:r>
              <a:rPr lang="nl-NL" sz="5400" b="0" cap="none" spc="0" dirty="0">
                <a:ln w="0"/>
                <a:solidFill>
                  <a:schemeClr val="tx1"/>
                </a:solidFill>
                <a:effectLst>
                  <a:outerShdw blurRad="38100" dist="19050" dir="2700000" algn="tl" rotWithShape="0">
                    <a:schemeClr val="dk1">
                      <a:alpha val="40000"/>
                    </a:schemeClr>
                  </a:outerShdw>
                </a:effectLst>
              </a:rPr>
              <a:t>netwerkeffect</a:t>
            </a:r>
          </a:p>
        </p:txBody>
      </p:sp>
      <p:sp>
        <p:nvSpPr>
          <p:cNvPr id="5" name="Rechthoek 4">
            <a:extLst>
              <a:ext uri="{FF2B5EF4-FFF2-40B4-BE49-F238E27FC236}">
                <a16:creationId xmlns:a16="http://schemas.microsoft.com/office/drawing/2014/main" id="{78F51841-5302-44EE-A3F7-888DDC1D217D}"/>
              </a:ext>
            </a:extLst>
          </p:cNvPr>
          <p:cNvSpPr/>
          <p:nvPr/>
        </p:nvSpPr>
        <p:spPr>
          <a:xfrm>
            <a:off x="394131" y="914340"/>
            <a:ext cx="3554178" cy="923330"/>
          </a:xfrm>
          <a:prstGeom prst="rect">
            <a:avLst/>
          </a:prstGeom>
          <a:noFill/>
        </p:spPr>
        <p:txBody>
          <a:bodyPr wrap="none" lIns="91440" tIns="45720" rIns="91440" bIns="45720">
            <a:spAutoFit/>
          </a:bodyPr>
          <a:lstStyle/>
          <a:p>
            <a:pPr algn="ctr"/>
            <a:r>
              <a:rPr lang="nl-N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Diversiteit </a:t>
            </a:r>
          </a:p>
        </p:txBody>
      </p:sp>
      <p:sp>
        <p:nvSpPr>
          <p:cNvPr id="6" name="Rechthoek 5">
            <a:extLst>
              <a:ext uri="{FF2B5EF4-FFF2-40B4-BE49-F238E27FC236}">
                <a16:creationId xmlns:a16="http://schemas.microsoft.com/office/drawing/2014/main" id="{5BEA3209-B7A5-4722-A712-51E1D564B364}"/>
              </a:ext>
            </a:extLst>
          </p:cNvPr>
          <p:cNvSpPr/>
          <p:nvPr/>
        </p:nvSpPr>
        <p:spPr>
          <a:xfrm>
            <a:off x="7726051" y="663510"/>
            <a:ext cx="3342582" cy="923330"/>
          </a:xfrm>
          <a:prstGeom prst="rect">
            <a:avLst/>
          </a:prstGeom>
          <a:noFill/>
        </p:spPr>
        <p:txBody>
          <a:bodyPr wrap="non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nabijheid</a:t>
            </a:r>
          </a:p>
        </p:txBody>
      </p:sp>
      <p:sp>
        <p:nvSpPr>
          <p:cNvPr id="7" name="Rechthoek 6">
            <a:extLst>
              <a:ext uri="{FF2B5EF4-FFF2-40B4-BE49-F238E27FC236}">
                <a16:creationId xmlns:a16="http://schemas.microsoft.com/office/drawing/2014/main" id="{7F742457-AE1C-47E7-AF73-A2AC7D7436B4}"/>
              </a:ext>
            </a:extLst>
          </p:cNvPr>
          <p:cNvSpPr/>
          <p:nvPr/>
        </p:nvSpPr>
        <p:spPr>
          <a:xfrm>
            <a:off x="1541940" y="4852600"/>
            <a:ext cx="6614311" cy="923330"/>
          </a:xfrm>
          <a:prstGeom prst="rect">
            <a:avLst/>
          </a:prstGeom>
          <a:noFill/>
        </p:spPr>
        <p:txBody>
          <a:bodyPr wrap="none" lIns="91440" tIns="45720" rIns="91440" bIns="45720">
            <a:spAutoFit/>
          </a:bodyPr>
          <a:lstStyle/>
          <a:p>
            <a:pPr algn="ctr"/>
            <a:r>
              <a:rPr lang="nl-NL"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Bron van feedback</a:t>
            </a:r>
          </a:p>
        </p:txBody>
      </p:sp>
      <p:sp>
        <p:nvSpPr>
          <p:cNvPr id="8" name="Rechthoek 7">
            <a:extLst>
              <a:ext uri="{FF2B5EF4-FFF2-40B4-BE49-F238E27FC236}">
                <a16:creationId xmlns:a16="http://schemas.microsoft.com/office/drawing/2014/main" id="{59D817AF-863B-4A24-B9D7-0E6039BB67C7}"/>
              </a:ext>
            </a:extLst>
          </p:cNvPr>
          <p:cNvSpPr/>
          <p:nvPr/>
        </p:nvSpPr>
        <p:spPr>
          <a:xfrm>
            <a:off x="968327" y="3219726"/>
            <a:ext cx="642034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5400" b="1" cap="none" spc="0" dirty="0">
                <a:ln/>
                <a:solidFill>
                  <a:schemeClr val="accent4"/>
                </a:solidFill>
                <a:effectLst/>
              </a:rPr>
              <a:t>Bron van innovatie</a:t>
            </a:r>
          </a:p>
        </p:txBody>
      </p:sp>
      <p:sp>
        <p:nvSpPr>
          <p:cNvPr id="9" name="Rechthoek 8">
            <a:extLst>
              <a:ext uri="{FF2B5EF4-FFF2-40B4-BE49-F238E27FC236}">
                <a16:creationId xmlns:a16="http://schemas.microsoft.com/office/drawing/2014/main" id="{7A1A02C6-EB85-4653-9CF0-FD4AE25F49C9}"/>
              </a:ext>
            </a:extLst>
          </p:cNvPr>
          <p:cNvSpPr/>
          <p:nvPr/>
        </p:nvSpPr>
        <p:spPr>
          <a:xfrm>
            <a:off x="3948309" y="188472"/>
            <a:ext cx="3440365" cy="923330"/>
          </a:xfrm>
          <a:prstGeom prst="rect">
            <a:avLst/>
          </a:prstGeom>
          <a:noFill/>
        </p:spPr>
        <p:txBody>
          <a:bodyPr wrap="none" lIns="91440" tIns="45720" rIns="91440" bIns="45720">
            <a:spAutoFit/>
          </a:bodyPr>
          <a:lstStyle/>
          <a:p>
            <a:pPr algn="ctr"/>
            <a:r>
              <a:rPr lang="nl-NL" sz="5400" b="1" cap="none" spc="0" dirty="0">
                <a:ln w="12700">
                  <a:solidFill>
                    <a:schemeClr val="accent5"/>
                  </a:solidFill>
                  <a:prstDash val="solid"/>
                </a:ln>
                <a:pattFill prst="ltDnDiag">
                  <a:fgClr>
                    <a:schemeClr val="accent5">
                      <a:lumMod val="60000"/>
                      <a:lumOff val="40000"/>
                    </a:schemeClr>
                  </a:fgClr>
                  <a:bgClr>
                    <a:schemeClr val="bg1"/>
                  </a:bgClr>
                </a:pattFill>
                <a:effectLst/>
              </a:rPr>
              <a:t>gunfactor</a:t>
            </a:r>
          </a:p>
        </p:txBody>
      </p:sp>
    </p:spTree>
    <p:extLst>
      <p:ext uri="{BB962C8B-B14F-4D97-AF65-F5344CB8AC3E}">
        <p14:creationId xmlns:p14="http://schemas.microsoft.com/office/powerpoint/2010/main" val="201427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ushVTI">
  <a:themeElements>
    <a:clrScheme name="AnalogousFromLightSeedRightStep">
      <a:dk1>
        <a:srgbClr val="000000"/>
      </a:dk1>
      <a:lt1>
        <a:srgbClr val="FFFFFF"/>
      </a:lt1>
      <a:dk2>
        <a:srgbClr val="37371F"/>
      </a:dk2>
      <a:lt2>
        <a:srgbClr val="E2E5E8"/>
      </a:lt2>
      <a:accent1>
        <a:srgbClr val="B79D7A"/>
      </a:accent1>
      <a:accent2>
        <a:srgbClr val="A4A470"/>
      </a:accent2>
      <a:accent3>
        <a:srgbClr val="96A77E"/>
      </a:accent3>
      <a:accent4>
        <a:srgbClr val="80AE77"/>
      </a:accent4>
      <a:accent5>
        <a:srgbClr val="82AB8C"/>
      </a:accent5>
      <a:accent6>
        <a:srgbClr val="76AD9B"/>
      </a:accent6>
      <a:hlink>
        <a:srgbClr val="6582AC"/>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4.xml><?xml version="1.0" encoding="utf-8"?>
<a:theme xmlns:a="http://schemas.openxmlformats.org/drawingml/2006/main" name="RedCross">
  <a:themeElements>
    <a:clrScheme name="RedCross">
      <a:dk1>
        <a:srgbClr val="000000"/>
      </a:dk1>
      <a:lt1>
        <a:sysClr val="window" lastClr="FFFFFF"/>
      </a:lt1>
      <a:dk2>
        <a:srgbClr val="505050"/>
      </a:dk2>
      <a:lt2>
        <a:srgbClr val="FFFFFF"/>
      </a:lt2>
      <a:accent1>
        <a:srgbClr val="4B6E82"/>
      </a:accent1>
      <a:accent2>
        <a:srgbClr val="BEA55F"/>
      </a:accent2>
      <a:accent3>
        <a:srgbClr val="ADB4B3"/>
      </a:accent3>
      <a:accent4>
        <a:srgbClr val="781E1E"/>
      </a:accent4>
      <a:accent5>
        <a:srgbClr val="E67300"/>
      </a:accent5>
      <a:accent6>
        <a:srgbClr val="DC281E"/>
      </a:accent6>
      <a:hlink>
        <a:srgbClr val="DC281E"/>
      </a:hlink>
      <a:folHlink>
        <a:srgbClr val="DC281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t Rode Kruis 4x3 presentatie.pptx" id="{CFB0B677-D509-4AC3-9A31-F34B59F9407A}" vid="{56DFA368-0C6E-49A3-81C8-BC15B59A4AEC}"/>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D39BDB-2E55-4E47-8D45-9AE347DFDB87}">
  <ds:schemaRefs>
    <ds:schemaRef ds:uri="http://purl.org/dc/elements/1.1/"/>
    <ds:schemaRef ds:uri="http://purl.org/dc/dcmitype/"/>
    <ds:schemaRef ds:uri="http://purl.org/dc/terms/"/>
    <ds:schemaRef ds:uri="http://schemas.microsoft.com/office/2006/metadata/properties"/>
    <ds:schemaRef ds:uri="http://schemas.openxmlformats.org/package/2006/metadata/core-properties"/>
    <ds:schemaRef ds:uri="c6f82ce1-f6df-49a5-8b49-cf8409a27aa4"/>
    <ds:schemaRef ds:uri="http://schemas.microsoft.com/office/2006/documentManagement/types"/>
    <ds:schemaRef ds:uri="http://schemas.microsoft.com/office/infopath/2007/PartnerControls"/>
    <ds:schemaRef ds:uri="2c4f0c93-2979-4f27-aab2-70de95932352"/>
    <ds:schemaRef ds:uri="http://www.w3.org/XML/1998/namespace"/>
  </ds:schemaRefs>
</ds:datastoreItem>
</file>

<file path=customXml/itemProps2.xml><?xml version="1.0" encoding="utf-8"?>
<ds:datastoreItem xmlns:ds="http://schemas.openxmlformats.org/officeDocument/2006/customXml" ds:itemID="{0093302B-553E-4E6E-B9CA-8B4C81478A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CFEBC5-DC4D-4761-8B45-5EDDED03CE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TotalTime>
  <Words>1892</Words>
  <Application>Microsoft Office PowerPoint</Application>
  <PresentationFormat>Breedbeeld</PresentationFormat>
  <Paragraphs>201</Paragraphs>
  <Slides>24</Slides>
  <Notes>4</Notes>
  <HiddenSlides>0</HiddenSlides>
  <MMClips>1</MMClips>
  <ScaleCrop>false</ScaleCrop>
  <HeadingPairs>
    <vt:vector size="6" baseType="variant">
      <vt:variant>
        <vt:lpstr>Gebruikte lettertypen</vt:lpstr>
      </vt:variant>
      <vt:variant>
        <vt:i4>4</vt:i4>
      </vt:variant>
      <vt:variant>
        <vt:lpstr>Thema</vt:lpstr>
      </vt:variant>
      <vt:variant>
        <vt:i4>4</vt:i4>
      </vt:variant>
      <vt:variant>
        <vt:lpstr>Diatitels</vt:lpstr>
      </vt:variant>
      <vt:variant>
        <vt:i4>24</vt:i4>
      </vt:variant>
    </vt:vector>
  </HeadingPairs>
  <TitlesOfParts>
    <vt:vector size="32" baseType="lpstr">
      <vt:lpstr>Arial</vt:lpstr>
      <vt:lpstr>Calibri</vt:lpstr>
      <vt:lpstr>Calibri Light</vt:lpstr>
      <vt:lpstr>Century Gothic</vt:lpstr>
      <vt:lpstr>Kantoorthema</vt:lpstr>
      <vt:lpstr>Kantoorthema</vt:lpstr>
      <vt:lpstr>BrushVTI</vt:lpstr>
      <vt:lpstr>RedCross</vt:lpstr>
      <vt:lpstr> Welkom Les 7 stad en wijk lj2 p2</vt:lpstr>
      <vt:lpstr>PowerPoint-presentatie</vt:lpstr>
      <vt:lpstr>Programma van vandaag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Vrijwilligerswerk Rode Kruis</vt:lpstr>
      <vt:lpstr>In tijden van nood staat niemand alleen, door ieder mens die in nood is of dreigt te komen met passende hulp écht verder te brengen. </vt:lpstr>
      <vt:lpstr>Strategie</vt:lpstr>
      <vt:lpstr>7 B’s</vt:lpstr>
      <vt:lpstr>PowerPoint-presentatie</vt:lpstr>
      <vt:lpstr>Wat doet het Rode Kruis CoVid-19</vt:lpstr>
      <vt:lpstr>PowerPoint-presentatie</vt:lpstr>
      <vt:lpstr>PowerPoint-presentatie</vt:lpstr>
      <vt:lpstr>PowerPoint-presentatie</vt:lpstr>
      <vt:lpstr>5. Udenhout!</vt:lpstr>
      <vt:lpstr>Wat kunnen we opsturen?</vt:lpstr>
      <vt:lpstr>Dat was het alweer!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7 stad en wijk lj2 p2</dc:title>
  <dc:creator>Pascalle Cup</dc:creator>
  <cp:lastModifiedBy>Pascalle Cup</cp:lastModifiedBy>
  <cp:revision>1</cp:revision>
  <cp:lastPrinted>2022-01-19T14:11:59Z</cp:lastPrinted>
  <dcterms:created xsi:type="dcterms:W3CDTF">2022-01-16T20:15:18Z</dcterms:created>
  <dcterms:modified xsi:type="dcterms:W3CDTF">2022-01-19T14:45:13Z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